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3" r:id="rId4"/>
  </p:sldMasterIdLst>
  <p:notesMasterIdLst>
    <p:notesMasterId r:id="rId16"/>
  </p:notesMasterIdLst>
  <p:handoutMasterIdLst>
    <p:handoutMasterId r:id="rId17"/>
  </p:handoutMasterIdLst>
  <p:sldIdLst>
    <p:sldId id="271" r:id="rId5"/>
    <p:sldId id="272" r:id="rId6"/>
    <p:sldId id="273" r:id="rId7"/>
    <p:sldId id="274" r:id="rId8"/>
    <p:sldId id="275" r:id="rId9"/>
    <p:sldId id="276" r:id="rId10"/>
    <p:sldId id="277" r:id="rId11"/>
    <p:sldId id="282" r:id="rId12"/>
    <p:sldId id="302" r:id="rId13"/>
    <p:sldId id="287" r:id="rId14"/>
    <p:sldId id="28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C943"/>
    <a:srgbClr val="E65A3A"/>
    <a:srgbClr val="414042"/>
    <a:srgbClr val="076E95"/>
    <a:srgbClr val="35B5B9"/>
    <a:srgbClr val="0F8093"/>
    <a:srgbClr val="B2C249"/>
    <a:srgbClr val="066E96"/>
    <a:srgbClr val="425B96"/>
    <a:srgbClr val="258F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94663"/>
  </p:normalViewPr>
  <p:slideViewPr>
    <p:cSldViewPr snapToGrid="0" snapToObjects="1">
      <p:cViewPr varScale="1">
        <p:scale>
          <a:sx n="104" d="100"/>
          <a:sy n="104" d="100"/>
        </p:scale>
        <p:origin x="8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4" d="100"/>
          <a:sy n="94" d="100"/>
        </p:scale>
        <p:origin x="2416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n, Jamie" userId="463b24ad-48e9-470d-a48b-3ee10d1eeeca" providerId="ADAL" clId="{DA3EAAF3-F0FD-4AED-B416-20D1487A1C03}"/>
    <pc:docChg chg="custSel modSld">
      <pc:chgData name="Lin, Jamie" userId="463b24ad-48e9-470d-a48b-3ee10d1eeeca" providerId="ADAL" clId="{DA3EAAF3-F0FD-4AED-B416-20D1487A1C03}" dt="2020-06-08T17:24:58.575" v="70" actId="478"/>
      <pc:docMkLst>
        <pc:docMk/>
      </pc:docMkLst>
      <pc:sldChg chg="addSp delSp modSp mod">
        <pc:chgData name="Lin, Jamie" userId="463b24ad-48e9-470d-a48b-3ee10d1eeeca" providerId="ADAL" clId="{DA3EAAF3-F0FD-4AED-B416-20D1487A1C03}" dt="2020-06-08T17:24:58.575" v="70" actId="478"/>
        <pc:sldMkLst>
          <pc:docMk/>
          <pc:sldMk cId="2759460" sldId="272"/>
        </pc:sldMkLst>
        <pc:spChg chg="del mod">
          <ac:chgData name="Lin, Jamie" userId="463b24ad-48e9-470d-a48b-3ee10d1eeeca" providerId="ADAL" clId="{DA3EAAF3-F0FD-4AED-B416-20D1487A1C03}" dt="2020-06-08T17:24:58.575" v="70" actId="478"/>
          <ac:spMkLst>
            <pc:docMk/>
            <pc:sldMk cId="2759460" sldId="272"/>
            <ac:spMk id="2" creationId="{6F9E68E8-8B8D-A443-BE69-F7E43F588FE1}"/>
          </ac:spMkLst>
        </pc:spChg>
        <pc:spChg chg="del mod">
          <ac:chgData name="Lin, Jamie" userId="463b24ad-48e9-470d-a48b-3ee10d1eeeca" providerId="ADAL" clId="{DA3EAAF3-F0FD-4AED-B416-20D1487A1C03}" dt="2020-06-08T17:23:57.559" v="68" actId="478"/>
          <ac:spMkLst>
            <pc:docMk/>
            <pc:sldMk cId="2759460" sldId="272"/>
            <ac:spMk id="3" creationId="{275BF47F-2C4C-094D-8D53-437FC2490B9D}"/>
          </ac:spMkLst>
        </pc:spChg>
        <pc:spChg chg="add mod">
          <ac:chgData name="Lin, Jamie" userId="463b24ad-48e9-470d-a48b-3ee10d1eeeca" providerId="ADAL" clId="{DA3EAAF3-F0FD-4AED-B416-20D1487A1C03}" dt="2020-06-08T17:24:58.575" v="70" actId="478"/>
          <ac:spMkLst>
            <pc:docMk/>
            <pc:sldMk cId="2759460" sldId="272"/>
            <ac:spMk id="4" creationId="{5DC6322D-A592-41E9-915B-E5458B6208AA}"/>
          </ac:spMkLst>
        </pc:spChg>
        <pc:spChg chg="add del mod">
          <ac:chgData name="Lin, Jamie" userId="463b24ad-48e9-470d-a48b-3ee10d1eeeca" providerId="ADAL" clId="{DA3EAAF3-F0FD-4AED-B416-20D1487A1C03}" dt="2020-06-08T17:23:59.266" v="69" actId="478"/>
          <ac:spMkLst>
            <pc:docMk/>
            <pc:sldMk cId="2759460" sldId="272"/>
            <ac:spMk id="5" creationId="{C2D01F3C-A95D-4D25-B0C7-8BACA82C9D0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E1D1E6E-57B5-7743-9C5F-D5AE8D94B0E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E78461-7AE2-2945-9109-E598721633F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89058C-8013-4947-8EBC-1D82C03E245D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706051-A1C2-FB41-B8C3-ABB3B9C1B05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C7D5E0-1729-EF43-8DD8-7E0E6D14F6F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0A2824-09F8-BE4B-958A-39D631063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1449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385AC0-E2C1-1242-B772-A6BD396DD31C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A543C1-6F78-C149-850C-300274BB7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900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88557B77-A04B-4901-B263-253B70019D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8166" y="0"/>
            <a:ext cx="12187066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62758" y="357352"/>
            <a:ext cx="9669517" cy="1702294"/>
          </a:xfrm>
        </p:spPr>
        <p:txBody>
          <a:bodyPr anchor="b"/>
          <a:lstStyle>
            <a:lvl1pPr algn="ctr">
              <a:defRPr sz="6000">
                <a:solidFill>
                  <a:srgbClr val="7AC943"/>
                </a:solidFill>
                <a:latin typeface="Muli" pitchFamily="2" charset="77"/>
              </a:defRPr>
            </a:lvl1pPr>
          </a:lstStyle>
          <a:p>
            <a:r>
              <a:rPr lang="en-US" dirty="0"/>
              <a:t>This is a Title Slide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62758" y="2214672"/>
            <a:ext cx="9669517" cy="657280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414042"/>
                </a:solidFill>
                <a:latin typeface="PT Sans" panose="020B0503020203020204" pitchFamily="34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Add the date or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258092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 by S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1468444F-7D33-AD4C-A821-BF602C85F297}"/>
              </a:ext>
            </a:extLst>
          </p:cNvPr>
          <p:cNvSpPr/>
          <p:nvPr userDrawn="1"/>
        </p:nvSpPr>
        <p:spPr>
          <a:xfrm>
            <a:off x="0" y="-1"/>
            <a:ext cx="4083404" cy="6858001"/>
          </a:xfrm>
          <a:prstGeom prst="rect">
            <a:avLst/>
          </a:prstGeom>
          <a:solidFill>
            <a:srgbClr val="4140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EAFDFF4E-9220-674B-87FA-8CBDA76BAC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0717" y="415160"/>
            <a:ext cx="3584028" cy="1065658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  <a:latin typeface="Muli" pitchFamily="2" charset="77"/>
              </a:defRPr>
            </a:lvl1pPr>
          </a:lstStyle>
          <a:p>
            <a:r>
              <a:rPr lang="en-US" dirty="0"/>
              <a:t>This is a title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13E37441-E4E8-2044-A269-BA95A1CF3AD4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220717" y="1825625"/>
            <a:ext cx="3584028" cy="4351338"/>
          </a:xfrm>
        </p:spPr>
        <p:txBody>
          <a:bodyPr>
            <a:normAutofit/>
          </a:bodyPr>
          <a:lstStyle>
            <a:lvl1pPr marL="0" indent="0">
              <a:buClr>
                <a:srgbClr val="35B5B9"/>
              </a:buClr>
              <a:buFontTx/>
              <a:buNone/>
              <a:defRPr sz="1600">
                <a:solidFill>
                  <a:schemeClr val="bg1"/>
                </a:solidFill>
                <a:latin typeface="PT Sans" panose="020B0503020203020204" pitchFamily="34" charset="77"/>
              </a:defRPr>
            </a:lvl1pPr>
            <a:lvl2pPr marL="457200" indent="0">
              <a:buClr>
                <a:srgbClr val="35B5B9"/>
              </a:buClr>
              <a:buFontTx/>
              <a:buNone/>
              <a:defRPr>
                <a:solidFill>
                  <a:srgbClr val="414042"/>
                </a:solidFill>
                <a:latin typeface="PT Sans" panose="020B0503020203020204" pitchFamily="34" charset="77"/>
              </a:defRPr>
            </a:lvl2pPr>
            <a:lvl3pPr marL="914400" indent="0">
              <a:buClr>
                <a:srgbClr val="076E95"/>
              </a:buClr>
              <a:buFontTx/>
              <a:buNone/>
              <a:defRPr>
                <a:solidFill>
                  <a:srgbClr val="414042"/>
                </a:solidFill>
                <a:latin typeface="PT Sans" panose="020B0503020203020204" pitchFamily="34" charset="77"/>
              </a:defRPr>
            </a:lvl3pPr>
            <a:lvl4pPr marL="1371600" indent="0">
              <a:buClr>
                <a:srgbClr val="076E95"/>
              </a:buClr>
              <a:buFontTx/>
              <a:buNone/>
              <a:defRPr>
                <a:solidFill>
                  <a:srgbClr val="414042"/>
                </a:solidFill>
                <a:latin typeface="PT Sans" panose="020B0503020203020204" pitchFamily="34" charset="77"/>
              </a:defRPr>
            </a:lvl4pPr>
            <a:lvl5pPr>
              <a:defRPr>
                <a:solidFill>
                  <a:srgbClr val="414042"/>
                </a:solidFill>
                <a:latin typeface="PT Sans" panose="020B0503020203020204" pitchFamily="34" charset="77"/>
              </a:defRPr>
            </a:lvl5pPr>
          </a:lstStyle>
          <a:p>
            <a:pPr lvl="0"/>
            <a:r>
              <a:rPr lang="en-US" dirty="0"/>
              <a:t>Use this slide to illustrate an idea on the left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068DFBE3-1F70-DD49-A0BD-144E4F3F0945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4424363" y="415925"/>
            <a:ext cx="6929437" cy="1065213"/>
          </a:xfrm>
        </p:spPr>
        <p:txBody>
          <a:bodyPr anchor="b" anchorCtr="0">
            <a:normAutofit/>
          </a:bodyPr>
          <a:lstStyle>
            <a:lvl1pPr marL="0" indent="0">
              <a:buNone/>
              <a:defRPr sz="4400">
                <a:solidFill>
                  <a:srgbClr val="7AC943"/>
                </a:solidFill>
                <a:latin typeface="Muli" pitchFamily="2" charset="77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This is a longer title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2558D684-CB66-DB46-9145-0391F1C779B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424363" y="1825625"/>
            <a:ext cx="6929439" cy="4351338"/>
          </a:xfrm>
        </p:spPr>
        <p:txBody>
          <a:bodyPr/>
          <a:lstStyle>
            <a:lvl1pPr marL="457200" indent="-457200">
              <a:lnSpc>
                <a:spcPct val="100000"/>
              </a:lnSpc>
              <a:spcAft>
                <a:spcPts val="1800"/>
              </a:spcAft>
              <a:buClr>
                <a:srgbClr val="35B5B9"/>
              </a:buClr>
              <a:buFontTx/>
              <a:buBlip>
                <a:blip r:embed="rId2"/>
              </a:buBlip>
              <a:defRPr>
                <a:solidFill>
                  <a:srgbClr val="414042"/>
                </a:solidFill>
                <a:latin typeface="PT Sans" panose="020B0503020203020204" pitchFamily="34" charset="77"/>
              </a:defRPr>
            </a:lvl1pPr>
            <a:lvl2pPr marL="800100" indent="-342900">
              <a:lnSpc>
                <a:spcPct val="100000"/>
              </a:lnSpc>
              <a:spcAft>
                <a:spcPts val="1800"/>
              </a:spcAft>
              <a:buClr>
                <a:srgbClr val="35B5B9"/>
              </a:buClr>
              <a:buFontTx/>
              <a:buBlip>
                <a:blip r:embed="rId2"/>
              </a:buBlip>
              <a:defRPr>
                <a:solidFill>
                  <a:srgbClr val="414042"/>
                </a:solidFill>
                <a:latin typeface="PT Sans" panose="020B0503020203020204" pitchFamily="34" charset="77"/>
              </a:defRPr>
            </a:lvl2pPr>
            <a:lvl3pPr marL="1257300" indent="-342900">
              <a:lnSpc>
                <a:spcPct val="100000"/>
              </a:lnSpc>
              <a:spcAft>
                <a:spcPts val="1800"/>
              </a:spcAft>
              <a:buClr>
                <a:srgbClr val="076E95"/>
              </a:buClr>
              <a:buFontTx/>
              <a:buBlip>
                <a:blip r:embed="rId2"/>
              </a:buBlip>
              <a:defRPr>
                <a:solidFill>
                  <a:srgbClr val="414042"/>
                </a:solidFill>
                <a:latin typeface="PT Sans" panose="020B0503020203020204" pitchFamily="34" charset="77"/>
              </a:defRPr>
            </a:lvl3pPr>
            <a:lvl4pPr marL="1657350" indent="-285750">
              <a:lnSpc>
                <a:spcPct val="100000"/>
              </a:lnSpc>
              <a:spcAft>
                <a:spcPts val="1800"/>
              </a:spcAft>
              <a:buClr>
                <a:srgbClr val="076E95"/>
              </a:buClr>
              <a:buFontTx/>
              <a:buBlip>
                <a:blip r:embed="rId2"/>
              </a:buBlip>
              <a:defRPr>
                <a:solidFill>
                  <a:srgbClr val="414042"/>
                </a:solidFill>
                <a:latin typeface="PT Sans" panose="020B0503020203020204" pitchFamily="34" charset="77"/>
              </a:defRPr>
            </a:lvl4pPr>
            <a:lvl5pPr>
              <a:defRPr>
                <a:solidFill>
                  <a:srgbClr val="414042"/>
                </a:solidFill>
                <a:latin typeface="PT Sans" panose="020B0503020203020204" pitchFamily="34" charset="77"/>
              </a:defRPr>
            </a:lvl5pPr>
          </a:lstStyle>
          <a:p>
            <a:pPr lvl="0"/>
            <a:r>
              <a:rPr lang="en-US" dirty="0"/>
              <a:t>Click to edit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F7EF2D0F-D69A-4073-B6FE-582D48FDCE3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950851" y="5596372"/>
            <a:ext cx="2112335" cy="1160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362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 by S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77CEBAE8-2199-BD49-94AB-7712E7C53282}"/>
              </a:ext>
            </a:extLst>
          </p:cNvPr>
          <p:cNvSpPr/>
          <p:nvPr userDrawn="1"/>
        </p:nvSpPr>
        <p:spPr>
          <a:xfrm>
            <a:off x="0" y="-1"/>
            <a:ext cx="4083404" cy="6858001"/>
          </a:xfrm>
          <a:prstGeom prst="rect">
            <a:avLst/>
          </a:prstGeom>
          <a:solidFill>
            <a:srgbClr val="7AC9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EAFDFF4E-9220-674B-87FA-8CBDA76BAC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0717" y="415160"/>
            <a:ext cx="3584028" cy="1065658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  <a:latin typeface="Muli" pitchFamily="2" charset="77"/>
              </a:defRPr>
            </a:lvl1pPr>
          </a:lstStyle>
          <a:p>
            <a:r>
              <a:rPr lang="en-US" dirty="0"/>
              <a:t>This is a Title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13E37441-E4E8-2044-A269-BA95A1CF3AD4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220717" y="1825625"/>
            <a:ext cx="3584028" cy="4351338"/>
          </a:xfrm>
        </p:spPr>
        <p:txBody>
          <a:bodyPr>
            <a:normAutofit/>
          </a:bodyPr>
          <a:lstStyle>
            <a:lvl1pPr marL="0" indent="0">
              <a:buClr>
                <a:srgbClr val="35B5B9"/>
              </a:buClr>
              <a:buFontTx/>
              <a:buNone/>
              <a:defRPr sz="1600">
                <a:solidFill>
                  <a:schemeClr val="bg1"/>
                </a:solidFill>
                <a:latin typeface="PT Sans" panose="020B0503020203020204" pitchFamily="34" charset="77"/>
              </a:defRPr>
            </a:lvl1pPr>
            <a:lvl2pPr marL="457200" indent="0">
              <a:buClr>
                <a:srgbClr val="35B5B9"/>
              </a:buClr>
              <a:buFontTx/>
              <a:buNone/>
              <a:defRPr>
                <a:solidFill>
                  <a:srgbClr val="414042"/>
                </a:solidFill>
                <a:latin typeface="PT Sans" panose="020B0503020203020204" pitchFamily="34" charset="77"/>
              </a:defRPr>
            </a:lvl2pPr>
            <a:lvl3pPr marL="914400" indent="0">
              <a:buClr>
                <a:srgbClr val="076E95"/>
              </a:buClr>
              <a:buFontTx/>
              <a:buNone/>
              <a:defRPr>
                <a:solidFill>
                  <a:srgbClr val="414042"/>
                </a:solidFill>
                <a:latin typeface="PT Sans" panose="020B0503020203020204" pitchFamily="34" charset="77"/>
              </a:defRPr>
            </a:lvl3pPr>
            <a:lvl4pPr marL="1371600" indent="0">
              <a:buClr>
                <a:srgbClr val="076E95"/>
              </a:buClr>
              <a:buFontTx/>
              <a:buNone/>
              <a:defRPr>
                <a:solidFill>
                  <a:srgbClr val="414042"/>
                </a:solidFill>
                <a:latin typeface="PT Sans" panose="020B0503020203020204" pitchFamily="34" charset="77"/>
              </a:defRPr>
            </a:lvl4pPr>
            <a:lvl5pPr>
              <a:defRPr>
                <a:solidFill>
                  <a:srgbClr val="414042"/>
                </a:solidFill>
                <a:latin typeface="PT Sans" panose="020B0503020203020204" pitchFamily="34" charset="77"/>
              </a:defRPr>
            </a:lvl5pPr>
          </a:lstStyle>
          <a:p>
            <a:pPr lvl="0"/>
            <a:r>
              <a:rPr lang="en-US" dirty="0"/>
              <a:t>Use this slide to illustrate an idea on the left</a:t>
            </a:r>
          </a:p>
        </p:txBody>
      </p:sp>
      <p:sp>
        <p:nvSpPr>
          <p:cNvPr id="13" name="Content Placeholder 15">
            <a:extLst>
              <a:ext uri="{FF2B5EF4-FFF2-40B4-BE49-F238E27FC236}">
                <a16:creationId xmlns:a16="http://schemas.microsoft.com/office/drawing/2014/main" id="{EA909DD3-1B91-CA4A-BBB9-4B54796B275E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4424363" y="415925"/>
            <a:ext cx="6929437" cy="1065213"/>
          </a:xfrm>
        </p:spPr>
        <p:txBody>
          <a:bodyPr anchor="b" anchorCtr="0">
            <a:normAutofit/>
          </a:bodyPr>
          <a:lstStyle>
            <a:lvl1pPr marL="0" indent="0">
              <a:buNone/>
              <a:defRPr sz="4400">
                <a:solidFill>
                  <a:srgbClr val="414042"/>
                </a:solidFill>
                <a:latin typeface="Muli" pitchFamily="2" charset="77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This is a longer title</a:t>
            </a:r>
          </a:p>
        </p:txBody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8CD9A98A-67B7-42BC-897C-8EB3C7C9221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50851" y="5596372"/>
            <a:ext cx="2112335" cy="1160021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BAC9844-5946-4E25-8937-72CB4F0F19C4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424363" y="1825625"/>
            <a:ext cx="6929439" cy="4351338"/>
          </a:xfrm>
        </p:spPr>
        <p:txBody>
          <a:bodyPr/>
          <a:lstStyle>
            <a:lvl1pPr marL="457200" indent="-457200">
              <a:lnSpc>
                <a:spcPct val="100000"/>
              </a:lnSpc>
              <a:spcAft>
                <a:spcPts val="1800"/>
              </a:spcAft>
              <a:buClr>
                <a:srgbClr val="35B5B9"/>
              </a:buClr>
              <a:buFontTx/>
              <a:buBlip>
                <a:blip r:embed="rId3"/>
              </a:buBlip>
              <a:defRPr>
                <a:solidFill>
                  <a:srgbClr val="414042"/>
                </a:solidFill>
                <a:latin typeface="PT Sans" panose="020B0503020203020204" pitchFamily="34" charset="77"/>
              </a:defRPr>
            </a:lvl1pPr>
            <a:lvl2pPr marL="800100" indent="-342900">
              <a:lnSpc>
                <a:spcPct val="100000"/>
              </a:lnSpc>
              <a:spcAft>
                <a:spcPts val="1800"/>
              </a:spcAft>
              <a:buClr>
                <a:srgbClr val="35B5B9"/>
              </a:buClr>
              <a:buFontTx/>
              <a:buBlip>
                <a:blip r:embed="rId3"/>
              </a:buBlip>
              <a:defRPr>
                <a:solidFill>
                  <a:srgbClr val="414042"/>
                </a:solidFill>
                <a:latin typeface="PT Sans" panose="020B0503020203020204" pitchFamily="34" charset="77"/>
              </a:defRPr>
            </a:lvl2pPr>
            <a:lvl3pPr marL="1257300" indent="-342900">
              <a:lnSpc>
                <a:spcPct val="100000"/>
              </a:lnSpc>
              <a:spcAft>
                <a:spcPts val="1800"/>
              </a:spcAft>
              <a:buClr>
                <a:srgbClr val="076E95"/>
              </a:buClr>
              <a:buFontTx/>
              <a:buBlip>
                <a:blip r:embed="rId3"/>
              </a:buBlip>
              <a:defRPr>
                <a:solidFill>
                  <a:srgbClr val="414042"/>
                </a:solidFill>
                <a:latin typeface="PT Sans" panose="020B0503020203020204" pitchFamily="34" charset="77"/>
              </a:defRPr>
            </a:lvl3pPr>
            <a:lvl4pPr marL="1657350" indent="-285750">
              <a:lnSpc>
                <a:spcPct val="100000"/>
              </a:lnSpc>
              <a:spcAft>
                <a:spcPts val="1800"/>
              </a:spcAft>
              <a:buClr>
                <a:srgbClr val="076E95"/>
              </a:buClr>
              <a:buFontTx/>
              <a:buBlip>
                <a:blip r:embed="rId3"/>
              </a:buBlip>
              <a:defRPr>
                <a:solidFill>
                  <a:srgbClr val="414042"/>
                </a:solidFill>
                <a:latin typeface="PT Sans" panose="020B0503020203020204" pitchFamily="34" charset="77"/>
              </a:defRPr>
            </a:lvl4pPr>
            <a:lvl5pPr>
              <a:defRPr>
                <a:solidFill>
                  <a:srgbClr val="414042"/>
                </a:solidFill>
                <a:latin typeface="PT Sans" panose="020B0503020203020204" pitchFamily="34" charset="77"/>
              </a:defRPr>
            </a:lvl5pPr>
          </a:lstStyle>
          <a:p>
            <a:pPr lvl="0"/>
            <a:r>
              <a:rPr lang="en-US" dirty="0"/>
              <a:t>Click to edit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274360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9016" y="475273"/>
            <a:ext cx="3526536" cy="1280375"/>
          </a:xfrm>
        </p:spPr>
        <p:txBody>
          <a:bodyPr/>
          <a:lstStyle>
            <a:lvl1pPr>
              <a:defRPr>
                <a:solidFill>
                  <a:srgbClr val="7AC943"/>
                </a:solidFill>
                <a:latin typeface="Muli" pitchFamily="2" charset="77"/>
              </a:defRPr>
            </a:lvl1pPr>
          </a:lstStyle>
          <a:p>
            <a:r>
              <a:rPr lang="en-US" dirty="0"/>
              <a:t>Today’s Agenda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5773A9B-D22F-514D-BA02-419239297A34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4255008" y="475273"/>
            <a:ext cx="6486144" cy="4951750"/>
          </a:xfrm>
        </p:spPr>
        <p:txBody>
          <a:bodyPr/>
          <a:lstStyle>
            <a:lvl1pPr marL="457200" indent="-457200">
              <a:spcAft>
                <a:spcPts val="1800"/>
              </a:spcAft>
              <a:buClr>
                <a:srgbClr val="35B5B9"/>
              </a:buClr>
              <a:buFontTx/>
              <a:buBlip>
                <a:blip r:embed="rId2"/>
              </a:buBlip>
              <a:defRPr>
                <a:solidFill>
                  <a:srgbClr val="414042"/>
                </a:solidFill>
                <a:latin typeface="PT Sans" panose="020B0503020203020204" pitchFamily="34" charset="77"/>
              </a:defRPr>
            </a:lvl1pPr>
            <a:lvl2pPr marL="800100" indent="-342900">
              <a:buClr>
                <a:srgbClr val="35B5B9"/>
              </a:buClr>
              <a:buFontTx/>
              <a:buBlip>
                <a:blip r:embed="rId3"/>
              </a:buBlip>
              <a:defRPr>
                <a:solidFill>
                  <a:srgbClr val="414042"/>
                </a:solidFill>
                <a:latin typeface="PT Sans" panose="020B0503020203020204" pitchFamily="34" charset="77"/>
              </a:defRPr>
            </a:lvl2pPr>
            <a:lvl3pPr marL="1257300" indent="-342900">
              <a:buClr>
                <a:srgbClr val="076E95"/>
              </a:buClr>
              <a:buFontTx/>
              <a:buBlip>
                <a:blip r:embed="rId4"/>
              </a:buBlip>
              <a:defRPr>
                <a:solidFill>
                  <a:srgbClr val="414042"/>
                </a:solidFill>
                <a:latin typeface="PT Sans" panose="020B0503020203020204" pitchFamily="34" charset="77"/>
              </a:defRPr>
            </a:lvl3pPr>
            <a:lvl4pPr marL="1657350" indent="-285750">
              <a:buClr>
                <a:srgbClr val="076E95"/>
              </a:buClr>
              <a:buFontTx/>
              <a:buBlip>
                <a:blip r:embed="rId5"/>
              </a:buBlip>
              <a:defRPr>
                <a:solidFill>
                  <a:srgbClr val="414042"/>
                </a:solidFill>
                <a:latin typeface="PT Sans" panose="020B0503020203020204" pitchFamily="34" charset="77"/>
              </a:defRPr>
            </a:lvl4pPr>
            <a:lvl5pPr>
              <a:defRPr>
                <a:solidFill>
                  <a:srgbClr val="414042"/>
                </a:solidFill>
                <a:latin typeface="PT Sans" panose="020B0503020203020204" pitchFamily="34" charset="77"/>
              </a:defRPr>
            </a:lvl5pPr>
          </a:lstStyle>
          <a:p>
            <a:r>
              <a:rPr lang="en-US" dirty="0"/>
              <a:t>Add your agenda items here; try to stay under 6 one-line items</a:t>
            </a:r>
          </a:p>
          <a:p>
            <a:r>
              <a:rPr lang="en-US" dirty="0"/>
              <a:t>Second item</a:t>
            </a:r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4159DD69-2D8F-4C7B-8622-720C3E2F58B7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9950851" y="5596372"/>
            <a:ext cx="2112335" cy="1160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057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ort Lis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7AC943"/>
                </a:solidFill>
                <a:latin typeface="Muli" pitchFamily="2" charset="77"/>
              </a:defRPr>
            </a:lvl1pPr>
          </a:lstStyle>
          <a:p>
            <a:r>
              <a:rPr lang="en-US" dirty="0"/>
              <a:t>Use this slide for a shorter list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81E117D-FE0F-9345-8171-AAF3F3AE211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838200" y="1825625"/>
            <a:ext cx="10515602" cy="4351338"/>
          </a:xfrm>
        </p:spPr>
        <p:txBody>
          <a:bodyPr/>
          <a:lstStyle>
            <a:lvl1pPr marL="457200" indent="-457200">
              <a:lnSpc>
                <a:spcPct val="100000"/>
              </a:lnSpc>
              <a:spcAft>
                <a:spcPts val="1800"/>
              </a:spcAft>
              <a:buClr>
                <a:srgbClr val="35B5B9"/>
              </a:buClr>
              <a:buFontTx/>
              <a:buBlip>
                <a:blip r:embed="rId2"/>
              </a:buBlip>
              <a:defRPr>
                <a:solidFill>
                  <a:srgbClr val="414042"/>
                </a:solidFill>
                <a:latin typeface="PT Sans" panose="020B0503020203020204" pitchFamily="34" charset="77"/>
              </a:defRPr>
            </a:lvl1pPr>
            <a:lvl2pPr marL="800100" indent="-342900">
              <a:lnSpc>
                <a:spcPct val="100000"/>
              </a:lnSpc>
              <a:spcAft>
                <a:spcPts val="1800"/>
              </a:spcAft>
              <a:buClr>
                <a:srgbClr val="35B5B9"/>
              </a:buClr>
              <a:buFontTx/>
              <a:buBlip>
                <a:blip r:embed="rId2"/>
              </a:buBlip>
              <a:defRPr>
                <a:solidFill>
                  <a:srgbClr val="414042"/>
                </a:solidFill>
                <a:latin typeface="PT Sans" panose="020B0503020203020204" pitchFamily="34" charset="77"/>
              </a:defRPr>
            </a:lvl2pPr>
            <a:lvl3pPr marL="1257300" indent="-342900">
              <a:lnSpc>
                <a:spcPct val="100000"/>
              </a:lnSpc>
              <a:spcAft>
                <a:spcPts val="1800"/>
              </a:spcAft>
              <a:buClr>
                <a:srgbClr val="076E95"/>
              </a:buClr>
              <a:buFontTx/>
              <a:buBlip>
                <a:blip r:embed="rId2"/>
              </a:buBlip>
              <a:defRPr>
                <a:solidFill>
                  <a:srgbClr val="414042"/>
                </a:solidFill>
                <a:latin typeface="PT Sans" panose="020B0503020203020204" pitchFamily="34" charset="77"/>
              </a:defRPr>
            </a:lvl3pPr>
            <a:lvl4pPr marL="1657350" indent="-285750">
              <a:lnSpc>
                <a:spcPct val="100000"/>
              </a:lnSpc>
              <a:spcAft>
                <a:spcPts val="1800"/>
              </a:spcAft>
              <a:buClr>
                <a:srgbClr val="076E95"/>
              </a:buClr>
              <a:buFontTx/>
              <a:buBlip>
                <a:blip r:embed="rId2"/>
              </a:buBlip>
              <a:defRPr>
                <a:solidFill>
                  <a:srgbClr val="414042"/>
                </a:solidFill>
                <a:latin typeface="PT Sans" panose="020B0503020203020204" pitchFamily="34" charset="77"/>
              </a:defRPr>
            </a:lvl4pPr>
            <a:lvl5pPr>
              <a:defRPr>
                <a:solidFill>
                  <a:srgbClr val="414042"/>
                </a:solidFill>
                <a:latin typeface="PT Sans" panose="020B0503020203020204" pitchFamily="34" charset="77"/>
              </a:defRPr>
            </a:lvl5pPr>
          </a:lstStyle>
          <a:p>
            <a:pPr lvl="0"/>
            <a:r>
              <a:rPr lang="en-US" dirty="0"/>
              <a:t>Click to edit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23973AA4-8D7C-45F8-BF62-1B59721F1A6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950851" y="5596372"/>
            <a:ext cx="2112335" cy="1160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344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ng Lis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7AC943"/>
                </a:solidFill>
                <a:latin typeface="Muli" pitchFamily="2" charset="77"/>
              </a:defRPr>
            </a:lvl1pPr>
          </a:lstStyle>
          <a:p>
            <a:r>
              <a:rPr lang="en-US" dirty="0"/>
              <a:t>Use this slide for a longer list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AD7F213D-5F84-5448-94E3-1575B5BF33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988626" cy="4351338"/>
          </a:xfrm>
        </p:spPr>
        <p:txBody>
          <a:bodyPr/>
          <a:lstStyle>
            <a:lvl1pPr marL="457200" indent="-457200">
              <a:lnSpc>
                <a:spcPct val="100000"/>
              </a:lnSpc>
              <a:spcAft>
                <a:spcPts val="1800"/>
              </a:spcAft>
              <a:buClr>
                <a:srgbClr val="35B5B9"/>
              </a:buClr>
              <a:buFontTx/>
              <a:buBlip>
                <a:blip r:embed="rId2"/>
              </a:buBlip>
              <a:defRPr>
                <a:solidFill>
                  <a:srgbClr val="414042"/>
                </a:solidFill>
                <a:latin typeface="PT Sans" panose="020B0503020203020204" pitchFamily="34" charset="77"/>
              </a:defRPr>
            </a:lvl1pPr>
            <a:lvl2pPr marL="800100" indent="-342900">
              <a:lnSpc>
                <a:spcPct val="100000"/>
              </a:lnSpc>
              <a:spcAft>
                <a:spcPts val="1800"/>
              </a:spcAft>
              <a:buClr>
                <a:srgbClr val="35B5B9"/>
              </a:buClr>
              <a:buFontTx/>
              <a:buBlip>
                <a:blip r:embed="rId2"/>
              </a:buBlip>
              <a:defRPr>
                <a:solidFill>
                  <a:srgbClr val="414042"/>
                </a:solidFill>
                <a:latin typeface="PT Sans" panose="020B0503020203020204" pitchFamily="34" charset="77"/>
              </a:defRPr>
            </a:lvl2pPr>
            <a:lvl3pPr marL="1257300" indent="-342900">
              <a:lnSpc>
                <a:spcPct val="100000"/>
              </a:lnSpc>
              <a:spcAft>
                <a:spcPts val="1800"/>
              </a:spcAft>
              <a:buClr>
                <a:srgbClr val="076E95"/>
              </a:buClr>
              <a:buFontTx/>
              <a:buBlip>
                <a:blip r:embed="rId2"/>
              </a:buBlip>
              <a:defRPr>
                <a:solidFill>
                  <a:srgbClr val="414042"/>
                </a:solidFill>
                <a:latin typeface="PT Sans" panose="020B0503020203020204" pitchFamily="34" charset="77"/>
              </a:defRPr>
            </a:lvl3pPr>
            <a:lvl4pPr marL="1657350" indent="-285750">
              <a:lnSpc>
                <a:spcPct val="100000"/>
              </a:lnSpc>
              <a:spcAft>
                <a:spcPts val="1800"/>
              </a:spcAft>
              <a:buClr>
                <a:srgbClr val="076E95"/>
              </a:buClr>
              <a:buFontTx/>
              <a:buBlip>
                <a:blip r:embed="rId2"/>
              </a:buBlip>
              <a:defRPr>
                <a:solidFill>
                  <a:srgbClr val="414042"/>
                </a:solidFill>
                <a:latin typeface="PT Sans" panose="020B0503020203020204" pitchFamily="34" charset="77"/>
              </a:defRPr>
            </a:lvl4pPr>
            <a:lvl5pPr>
              <a:defRPr>
                <a:solidFill>
                  <a:srgbClr val="414042"/>
                </a:solidFill>
                <a:latin typeface="PT Sans" panose="020B0503020203020204" pitchFamily="34" charset="77"/>
              </a:defRPr>
            </a:lvl5pPr>
          </a:lstStyle>
          <a:p>
            <a:pPr lvl="0"/>
            <a:r>
              <a:rPr lang="en-US" dirty="0"/>
              <a:t>Click to edit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943B5CD4-6E24-4F29-8172-00AC30C31A2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950851" y="5596372"/>
            <a:ext cx="2112335" cy="1160021"/>
          </a:xfrm>
          <a:prstGeom prst="rect">
            <a:avLst/>
          </a:prstGeom>
        </p:spPr>
      </p:pic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56928623-E332-4943-A49A-FF1320751343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232451" y="1825994"/>
            <a:ext cx="4988626" cy="4351338"/>
          </a:xfrm>
        </p:spPr>
        <p:txBody>
          <a:bodyPr/>
          <a:lstStyle>
            <a:lvl1pPr marL="457200" indent="-457200">
              <a:lnSpc>
                <a:spcPct val="100000"/>
              </a:lnSpc>
              <a:spcAft>
                <a:spcPts val="1800"/>
              </a:spcAft>
              <a:buClr>
                <a:srgbClr val="35B5B9"/>
              </a:buClr>
              <a:buFontTx/>
              <a:buBlip>
                <a:blip r:embed="rId2"/>
              </a:buBlip>
              <a:defRPr>
                <a:solidFill>
                  <a:srgbClr val="414042"/>
                </a:solidFill>
                <a:latin typeface="PT Sans" panose="020B0503020203020204" pitchFamily="34" charset="77"/>
              </a:defRPr>
            </a:lvl1pPr>
            <a:lvl2pPr marL="800100" indent="-342900">
              <a:lnSpc>
                <a:spcPct val="100000"/>
              </a:lnSpc>
              <a:spcAft>
                <a:spcPts val="1800"/>
              </a:spcAft>
              <a:buClr>
                <a:srgbClr val="35B5B9"/>
              </a:buClr>
              <a:buFontTx/>
              <a:buBlip>
                <a:blip r:embed="rId2"/>
              </a:buBlip>
              <a:defRPr>
                <a:solidFill>
                  <a:srgbClr val="414042"/>
                </a:solidFill>
                <a:latin typeface="PT Sans" panose="020B0503020203020204" pitchFamily="34" charset="77"/>
              </a:defRPr>
            </a:lvl2pPr>
            <a:lvl3pPr marL="1257300" indent="-342900">
              <a:lnSpc>
                <a:spcPct val="100000"/>
              </a:lnSpc>
              <a:spcAft>
                <a:spcPts val="1800"/>
              </a:spcAft>
              <a:buClr>
                <a:srgbClr val="076E95"/>
              </a:buClr>
              <a:buFontTx/>
              <a:buBlip>
                <a:blip r:embed="rId2"/>
              </a:buBlip>
              <a:defRPr>
                <a:solidFill>
                  <a:srgbClr val="414042"/>
                </a:solidFill>
                <a:latin typeface="PT Sans" panose="020B0503020203020204" pitchFamily="34" charset="77"/>
              </a:defRPr>
            </a:lvl3pPr>
            <a:lvl4pPr marL="1657350" indent="-285750">
              <a:lnSpc>
                <a:spcPct val="100000"/>
              </a:lnSpc>
              <a:spcAft>
                <a:spcPts val="1800"/>
              </a:spcAft>
              <a:buClr>
                <a:srgbClr val="076E95"/>
              </a:buClr>
              <a:buFontTx/>
              <a:buBlip>
                <a:blip r:embed="rId2"/>
              </a:buBlip>
              <a:defRPr>
                <a:solidFill>
                  <a:srgbClr val="414042"/>
                </a:solidFill>
                <a:latin typeface="PT Sans" panose="020B0503020203020204" pitchFamily="34" charset="77"/>
              </a:defRPr>
            </a:lvl4pPr>
            <a:lvl5pPr>
              <a:defRPr>
                <a:solidFill>
                  <a:srgbClr val="414042"/>
                </a:solidFill>
                <a:latin typeface="PT Sans" panose="020B0503020203020204" pitchFamily="34" charset="77"/>
              </a:defRPr>
            </a:lvl5pPr>
          </a:lstStyle>
          <a:p>
            <a:pPr lvl="0"/>
            <a:r>
              <a:rPr lang="en-US" dirty="0"/>
              <a:t>Click to edit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230071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Title with Pictur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7AC943"/>
                </a:solidFill>
                <a:latin typeface="Muli" pitchFamily="2" charset="77"/>
              </a:defRPr>
            </a:lvl1pPr>
          </a:lstStyle>
          <a:p>
            <a:r>
              <a:rPr lang="en-US" dirty="0"/>
              <a:t>This is a title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>
                <a:solidFill>
                  <a:srgbClr val="414042"/>
                </a:solidFill>
                <a:latin typeface="PT Sans" panose="020B0503020203020204" pitchFamily="34" charset="77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414042"/>
                </a:solidFill>
                <a:latin typeface="PT Sans" panose="020B0503020203020204" pitchFamily="34" charset="77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n-US" sz="1600" b="0" i="1" dirty="0">
                <a:solidFill>
                  <a:srgbClr val="414042"/>
                </a:solidFill>
                <a:latin typeface="PT Sans"/>
                <a:ea typeface="Muli SemiBold"/>
                <a:cs typeface="PT Sans"/>
              </a:rPr>
              <a:t>Use this to provide contextualizing</a:t>
            </a:r>
            <a:r>
              <a:rPr lang="en-US" sz="1600" b="0" i="1" baseline="0" dirty="0">
                <a:solidFill>
                  <a:srgbClr val="414042"/>
                </a:solidFill>
                <a:latin typeface="PT Sans"/>
                <a:ea typeface="Muli SemiBold"/>
                <a:cs typeface="PT Sans"/>
              </a:rPr>
              <a:t> information about an image or a graph</a:t>
            </a:r>
            <a:endParaRPr lang="en-US" sz="1600" b="0" i="1" dirty="0">
              <a:solidFill>
                <a:srgbClr val="414042"/>
              </a:solidFill>
              <a:latin typeface="PT Sans"/>
              <a:ea typeface="Muli SemiBold"/>
              <a:cs typeface="PT Sans"/>
            </a:endParaRPr>
          </a:p>
        </p:txBody>
      </p:sp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136BFDD0-0CAA-4D07-996F-BD324B84887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50851" y="5596372"/>
            <a:ext cx="2112335" cy="1160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480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5F810127-B0FB-41EF-AC32-FE8ED1C86DC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ctr">
              <a:defRPr>
                <a:solidFill>
                  <a:srgbClr val="7AC943"/>
                </a:solidFill>
                <a:latin typeface="Muli" pitchFamily="2" charset="77"/>
              </a:defRPr>
            </a:lvl1pPr>
          </a:lstStyle>
          <a:p>
            <a:r>
              <a:rPr lang="en-US" dirty="0"/>
              <a:t>This is a Divider Slide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3FB98B8-FA50-EB41-AEF6-E1649DADAF5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8814" y="6403530"/>
            <a:ext cx="872671" cy="352863"/>
          </a:xfrm>
          <a:prstGeom prst="rect">
            <a:avLst/>
          </a:prstGeom>
        </p:spPr>
      </p:pic>
      <p:sp>
        <p:nvSpPr>
          <p:cNvPr id="13" name="Subtitle 2">
            <a:extLst>
              <a:ext uri="{FF2B5EF4-FFF2-40B4-BE49-F238E27FC236}">
                <a16:creationId xmlns:a16="http://schemas.microsoft.com/office/drawing/2014/main" id="{73547D0F-BDCE-F74B-902C-A3ED502C700A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838200" y="1874430"/>
            <a:ext cx="10515600" cy="657280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414042"/>
                </a:solidFill>
                <a:latin typeface="PT Sans" panose="020B0503020203020204" pitchFamily="34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 here</a:t>
            </a:r>
          </a:p>
        </p:txBody>
      </p:sp>
    </p:spTree>
    <p:extLst>
      <p:ext uri="{BB962C8B-B14F-4D97-AF65-F5344CB8AC3E}">
        <p14:creationId xmlns:p14="http://schemas.microsoft.com/office/powerpoint/2010/main" val="613477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Idea B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8E96CA4-D7B8-0A4A-9A51-C1208D7FB17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65A3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472BCEE-1180-5540-93AF-6F21C533CD6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191000" y="3657600"/>
            <a:ext cx="8001000" cy="3200400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3D720702-2EEF-BE47-AF61-051C18788CC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62758" y="256032"/>
            <a:ext cx="9617511" cy="3401568"/>
          </a:xfrm>
        </p:spPr>
        <p:txBody>
          <a:bodyPr anchor="ctr"/>
          <a:lstStyle>
            <a:lvl1pPr algn="l">
              <a:defRPr sz="6000">
                <a:solidFill>
                  <a:schemeClr val="bg1"/>
                </a:solidFill>
                <a:latin typeface="Muli" pitchFamily="2" charset="77"/>
              </a:defRPr>
            </a:lvl1pPr>
          </a:lstStyle>
          <a:p>
            <a:r>
              <a:rPr lang="en-US" dirty="0"/>
              <a:t>This is Another Big Idea Slide with two lines of text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B4CA752-1CEC-4D93-97C5-1C253F619F9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0357692" y="5257800"/>
            <a:ext cx="1518876" cy="1126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314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Idea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77FF66F-5DC1-BF47-8348-FA9280A7C5DF}"/>
              </a:ext>
            </a:extLst>
          </p:cNvPr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7AC9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ADA60AC-55D8-C844-A4E3-35C3F76EE85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191000" y="3657600"/>
            <a:ext cx="8001000" cy="3200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635ACA0-8138-634B-B213-9254FDA8BAD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0357692" y="5257800"/>
            <a:ext cx="1518876" cy="1126268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23E24ACD-1FCF-3840-9157-A94B7AD883D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62759" y="256032"/>
            <a:ext cx="8441854" cy="3401568"/>
          </a:xfrm>
        </p:spPr>
        <p:txBody>
          <a:bodyPr anchor="ctr"/>
          <a:lstStyle>
            <a:lvl1pPr algn="l">
              <a:defRPr sz="6000">
                <a:solidFill>
                  <a:schemeClr val="bg1"/>
                </a:solidFill>
                <a:latin typeface="Muli" pitchFamily="2" charset="77"/>
              </a:defRPr>
            </a:lvl1pPr>
          </a:lstStyle>
          <a:p>
            <a:r>
              <a:rPr lang="en-US" dirty="0"/>
              <a:t>This is a Big Idea Slide</a:t>
            </a:r>
          </a:p>
        </p:txBody>
      </p:sp>
    </p:spTree>
    <p:extLst>
      <p:ext uri="{BB962C8B-B14F-4D97-AF65-F5344CB8AC3E}">
        <p14:creationId xmlns:p14="http://schemas.microsoft.com/office/powerpoint/2010/main" val="3269252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Idea 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77FF66F-5DC1-BF47-8348-FA9280A7C5DF}"/>
              </a:ext>
            </a:extLst>
          </p:cNvPr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4140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ADA60AC-55D8-C844-A4E3-35C3F76EE85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191000" y="3657600"/>
            <a:ext cx="8001000" cy="3200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635ACA0-8138-634B-B213-9254FDA8BAD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0357692" y="5257800"/>
            <a:ext cx="1518876" cy="1126268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23E24ACD-1FCF-3840-9157-A94B7AD883D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62759" y="256032"/>
            <a:ext cx="8441854" cy="3401568"/>
          </a:xfrm>
        </p:spPr>
        <p:txBody>
          <a:bodyPr anchor="ctr"/>
          <a:lstStyle>
            <a:lvl1pPr algn="l">
              <a:defRPr sz="6000">
                <a:solidFill>
                  <a:schemeClr val="bg1"/>
                </a:solidFill>
                <a:latin typeface="Muli" pitchFamily="2" charset="77"/>
              </a:defRPr>
            </a:lvl1pPr>
          </a:lstStyle>
          <a:p>
            <a:r>
              <a:rPr lang="en-US" dirty="0"/>
              <a:t>This is a Big Idea Slide</a:t>
            </a:r>
          </a:p>
        </p:txBody>
      </p:sp>
    </p:spTree>
    <p:extLst>
      <p:ext uri="{BB962C8B-B14F-4D97-AF65-F5344CB8AC3E}">
        <p14:creationId xmlns:p14="http://schemas.microsoft.com/office/powerpoint/2010/main" val="714496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09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23" r:id="rId3"/>
    <p:sldLayoutId id="2147483724" r:id="rId4"/>
    <p:sldLayoutId id="2147483722" r:id="rId5"/>
    <p:sldLayoutId id="2147483750" r:id="rId6"/>
    <p:sldLayoutId id="2147483730" r:id="rId7"/>
    <p:sldLayoutId id="2147483716" r:id="rId8"/>
    <p:sldLayoutId id="2147483751" r:id="rId9"/>
    <p:sldLayoutId id="2147483733" r:id="rId10"/>
    <p:sldLayoutId id="214748373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onts.google.com/specimen/PT+Sans" TargetMode="External"/><Relationship Id="rId2" Type="http://schemas.openxmlformats.org/officeDocument/2006/relationships/hyperlink" Target="https://fonts.google.com/specimen/Muli?selection.family=Muli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support.office.com/en-us/article/customize-a-slide-master-036d317b-3251-4237-8ddc-22f4668e2b56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42DF860-D1A5-BC4A-9BF6-D85E28C0B031}"/>
              </a:ext>
            </a:extLst>
          </p:cNvPr>
          <p:cNvSpPr txBox="1"/>
          <p:nvPr/>
        </p:nvSpPr>
        <p:spPr>
          <a:xfrm>
            <a:off x="280416" y="316992"/>
            <a:ext cx="1059391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PT Sans"/>
                <a:cs typeface="PT Sans"/>
              </a:rPr>
              <a:t>Making the Most of this Slide Deck &amp; Your Presentation</a:t>
            </a:r>
          </a:p>
          <a:p>
            <a:endParaRPr lang="en-US" b="1" dirty="0">
              <a:solidFill>
                <a:srgbClr val="414042"/>
              </a:solidFill>
              <a:latin typeface="PT Sans"/>
              <a:cs typeface="PT Sans"/>
            </a:endParaRPr>
          </a:p>
          <a:p>
            <a:r>
              <a:rPr lang="en-US" b="1" dirty="0">
                <a:latin typeface="PT Sans"/>
                <a:cs typeface="PT Sans"/>
              </a:rPr>
              <a:t>Tip 1: </a:t>
            </a:r>
            <a:r>
              <a:rPr lang="en-US" dirty="0">
                <a:solidFill>
                  <a:srgbClr val="414042"/>
                </a:solidFill>
                <a:latin typeface="PT Sans"/>
                <a:cs typeface="PT Sans"/>
              </a:rPr>
              <a:t>Don't change the fonts or font sizes from the master. The fonts used here are: </a:t>
            </a:r>
            <a:r>
              <a:rPr lang="en-US" dirty="0">
                <a:solidFill>
                  <a:schemeClr val="bg1"/>
                </a:solidFill>
                <a:latin typeface="PT Sans"/>
                <a:cs typeface="PT San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Muli</a:t>
            </a:r>
            <a:r>
              <a:rPr lang="en-US" dirty="0">
                <a:solidFill>
                  <a:srgbClr val="414042"/>
                </a:solidFill>
                <a:latin typeface="PT Sans"/>
                <a:cs typeface="PT Sans"/>
              </a:rPr>
              <a:t> (headings) and </a:t>
            </a:r>
            <a:r>
              <a:rPr lang="en-US" dirty="0">
                <a:solidFill>
                  <a:schemeClr val="bg1"/>
                </a:solidFill>
                <a:latin typeface="PT Sans"/>
                <a:cs typeface="PT San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PT Sans</a:t>
            </a:r>
            <a:r>
              <a:rPr lang="en-US" dirty="0">
                <a:solidFill>
                  <a:schemeClr val="bg1"/>
                </a:solidFill>
                <a:latin typeface="PT Sans"/>
                <a:cs typeface="PT Sans"/>
              </a:rPr>
              <a:t> </a:t>
            </a:r>
            <a:r>
              <a:rPr lang="en-US" dirty="0">
                <a:solidFill>
                  <a:srgbClr val="414042"/>
                </a:solidFill>
                <a:latin typeface="PT Sans"/>
                <a:cs typeface="PT Sans"/>
              </a:rPr>
              <a:t>(body text). (Download them by clicking on the hyperlinked text.) Save as a PDF if you’re presenting this deck on a computer that doesn’t have these fonts.</a:t>
            </a:r>
          </a:p>
          <a:p>
            <a:endParaRPr lang="en-US" dirty="0"/>
          </a:p>
          <a:p>
            <a:r>
              <a:rPr lang="en-US" b="1" dirty="0">
                <a:latin typeface="PT Sans"/>
                <a:cs typeface="PT Sans"/>
              </a:rPr>
              <a:t>Tip 2: </a:t>
            </a:r>
            <a:r>
              <a:rPr lang="en-US" dirty="0">
                <a:solidFill>
                  <a:srgbClr val="414042"/>
                </a:solidFill>
                <a:latin typeface="PT Sans"/>
                <a:cs typeface="PT Sans"/>
              </a:rPr>
              <a:t>Refer to the tips on each page layout for ideas on how to make your page more legible and effective during your presentation.</a:t>
            </a:r>
          </a:p>
          <a:p>
            <a:endParaRPr lang="en-US" dirty="0">
              <a:solidFill>
                <a:srgbClr val="414042"/>
              </a:solidFill>
              <a:latin typeface="PT Sans"/>
              <a:cs typeface="PT Sans"/>
            </a:endParaRPr>
          </a:p>
          <a:p>
            <a:r>
              <a:rPr lang="en-US" b="1" dirty="0">
                <a:latin typeface="PT Sans"/>
                <a:cs typeface="PT Sans"/>
              </a:rPr>
              <a:t>Tip 3: </a:t>
            </a:r>
            <a:r>
              <a:rPr lang="en-US" dirty="0">
                <a:solidFill>
                  <a:srgbClr val="414042"/>
                </a:solidFill>
                <a:latin typeface="PT Sans"/>
                <a:cs typeface="PT Sans"/>
              </a:rPr>
              <a:t>Avoid using more bullets than reasonable fit on the page (if you need a longer list, consider using a different layout such as “longer list page).</a:t>
            </a:r>
          </a:p>
          <a:p>
            <a:endParaRPr lang="en-US" b="1" dirty="0">
              <a:solidFill>
                <a:srgbClr val="E65A3A"/>
              </a:solidFill>
              <a:latin typeface="PT Sans"/>
              <a:cs typeface="PT Sans"/>
            </a:endParaRPr>
          </a:p>
          <a:p>
            <a:r>
              <a:rPr lang="en-US" b="1" dirty="0">
                <a:latin typeface="PT Sans"/>
                <a:cs typeface="PT Sans"/>
              </a:rPr>
              <a:t>Tip 4: </a:t>
            </a:r>
            <a:r>
              <a:rPr lang="en-US" dirty="0">
                <a:solidFill>
                  <a:srgbClr val="414042"/>
                </a:solidFill>
                <a:latin typeface="PT Sans"/>
                <a:cs typeface="PT Sans"/>
              </a:rPr>
              <a:t>Use the master slides to build out your presentation and ensure that you are using the correct colors, fonts, and sizes. Avoid copying &amp; pasting slides from other decks with different master slide layouts as this will effect the formatting. Instead, copy &amp; paste the text </a:t>
            </a:r>
          </a:p>
          <a:p>
            <a:r>
              <a:rPr lang="en-US" dirty="0">
                <a:solidFill>
                  <a:srgbClr val="414042"/>
                </a:solidFill>
                <a:latin typeface="PT Sans"/>
                <a:cs typeface="PT Sans"/>
              </a:rPr>
              <a:t>or images separately. For more information on master slides, </a:t>
            </a:r>
            <a:r>
              <a:rPr lang="en-US" dirty="0">
                <a:solidFill>
                  <a:schemeClr val="bg1"/>
                </a:solidFill>
                <a:latin typeface="PT Sans"/>
                <a:cs typeface="PT San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check this out.</a:t>
            </a:r>
            <a:endParaRPr lang="en-US" dirty="0">
              <a:solidFill>
                <a:schemeClr val="bg1"/>
              </a:solidFill>
            </a:endParaRPr>
          </a:p>
          <a:p>
            <a:endParaRPr lang="en-US" i="1" dirty="0">
              <a:solidFill>
                <a:schemeClr val="bg1"/>
              </a:solidFill>
              <a:latin typeface="PT Sans"/>
              <a:cs typeface="PT Sans"/>
            </a:endParaRPr>
          </a:p>
          <a:p>
            <a:r>
              <a:rPr lang="en-US" i="1" dirty="0">
                <a:solidFill>
                  <a:schemeClr val="bg1"/>
                </a:solidFill>
                <a:latin typeface="PT Sans"/>
                <a:cs typeface="PT Sans"/>
              </a:rPr>
              <a:t>Please delete this slide before sharing your deck.</a:t>
            </a:r>
          </a:p>
        </p:txBody>
      </p:sp>
    </p:spTree>
    <p:extLst>
      <p:ext uri="{BB962C8B-B14F-4D97-AF65-F5344CB8AC3E}">
        <p14:creationId xmlns:p14="http://schemas.microsoft.com/office/powerpoint/2010/main" val="452628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3779D-87CF-3042-8EF8-40BC2729B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76B0C-09D2-114D-90AE-B7D77ECA9912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956B8D-B30B-AF40-9CC5-BE7BB7B61BFC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A64DAEE-4D97-FA40-8528-EAB882BA8BA5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4524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36EE5-5E1F-2A4D-BDAA-1E56209DF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245D18-2A03-4146-8DE5-419378ED3936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4A9F78-9C41-3040-A79B-BE12CCE8D303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4D94E55-9EF3-EB4B-A130-847AE6F1ED4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424363" y="1825625"/>
            <a:ext cx="6929439" cy="435133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366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DC6322D-A592-41E9-915B-E5458B6208A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75EED-C688-5F41-AE6B-0CF1BBDD5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C539E-7D2B-2D4C-86E4-28CB7826F114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054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CDE96-53F7-704D-B971-C102C4EAE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89F5B-FB41-1646-BEA2-9A8E4B2B3D03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338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F195F-CC58-3644-8627-DECD031BC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CDC351-75C3-BE43-A4F1-567A4C2884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30C1D8-4D15-0743-BB75-4135C5B0E75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365176" y="1825625"/>
            <a:ext cx="4988626" cy="435133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492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CDD2D-3F06-0943-B492-F57D56EC8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4C5CBE-DB25-7042-B6EF-C79426CDE1A5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BDA8EF-DB9F-5A47-A36E-737BA33E52F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049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7E3C36-7D52-6C49-86DB-BB11AF781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85D46C-2F39-1D44-B453-933CC4BF0CC1}"/>
              </a:ext>
            </a:extLst>
          </p:cNvPr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23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3632D-A7E7-694F-BBAE-7076149A3D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660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22D076C-4848-4F51-BEF0-2F49BC7CEC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003349"/>
      </p:ext>
    </p:extLst>
  </p:cSld>
  <p:clrMapOvr>
    <a:masterClrMapping/>
  </p:clrMapOvr>
</p:sld>
</file>

<file path=ppt/theme/theme1.xml><?xml version="1.0" encoding="utf-8"?>
<a:theme xmlns:a="http://schemas.openxmlformats.org/drawingml/2006/main" name="Atla Annual 2020 Theme">
  <a:themeElements>
    <a:clrScheme name="Atla Annual 2020 Online">
      <a:dk1>
        <a:srgbClr val="414042"/>
      </a:dk1>
      <a:lt1>
        <a:srgbClr val="FFFFFF"/>
      </a:lt1>
      <a:dk2>
        <a:srgbClr val="595959"/>
      </a:dk2>
      <a:lt2>
        <a:srgbClr val="EEEEEE"/>
      </a:lt2>
      <a:accent1>
        <a:srgbClr val="595959"/>
      </a:accent1>
      <a:accent2>
        <a:srgbClr val="076E95"/>
      </a:accent2>
      <a:accent3>
        <a:srgbClr val="7AC943"/>
      </a:accent3>
      <a:accent4>
        <a:srgbClr val="E65A3A"/>
      </a:accent4>
      <a:accent5>
        <a:srgbClr val="7AC943"/>
      </a:accent5>
      <a:accent6>
        <a:srgbClr val="32406D"/>
      </a:accent6>
      <a:hlink>
        <a:srgbClr val="35B5B9"/>
      </a:hlink>
      <a:folHlink>
        <a:srgbClr val="7AC943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DDEBA821E21840A9247BC3311ECE9C" ma:contentTypeVersion="11" ma:contentTypeDescription="Create a new document." ma:contentTypeScope="" ma:versionID="86d96c61c392060b875307f294d4e6d6">
  <xsd:schema xmlns:xsd="http://www.w3.org/2001/XMLSchema" xmlns:xs="http://www.w3.org/2001/XMLSchema" xmlns:p="http://schemas.microsoft.com/office/2006/metadata/properties" xmlns:ns2="fe0428bc-dc85-4fbf-8d16-35d288223e09" xmlns:ns3="4c97c9f0-306f-4552-987e-1f090445d244" targetNamespace="http://schemas.microsoft.com/office/2006/metadata/properties" ma:root="true" ma:fieldsID="4a6ba82a2c8db6e3d3b2878aa4c9e369" ns2:_="" ns3:_="">
    <xsd:import namespace="fe0428bc-dc85-4fbf-8d16-35d288223e09"/>
    <xsd:import namespace="4c97c9f0-306f-4552-987e-1f090445d24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0428bc-dc85-4fbf-8d16-35d288223e0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97c9f0-306f-4552-987e-1f090445d24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50286D1-1A99-40B7-86D1-15062F63CD54}">
  <ds:schemaRefs>
    <ds:schemaRef ds:uri="http://purl.org/dc/dcmitype/"/>
    <ds:schemaRef ds:uri="http://schemas.microsoft.com/office/infopath/2007/PartnerControls"/>
    <ds:schemaRef ds:uri="http://www.w3.org/XML/1998/namespace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4c97c9f0-306f-4552-987e-1f090445d244"/>
    <ds:schemaRef ds:uri="http://purl.org/dc/elements/1.1/"/>
    <ds:schemaRef ds:uri="http://schemas.microsoft.com/office/2006/metadata/properties"/>
    <ds:schemaRef ds:uri="fe0428bc-dc85-4fbf-8d16-35d288223e09"/>
  </ds:schemaRefs>
</ds:datastoreItem>
</file>

<file path=customXml/itemProps2.xml><?xml version="1.0" encoding="utf-8"?>
<ds:datastoreItem xmlns:ds="http://schemas.openxmlformats.org/officeDocument/2006/customXml" ds:itemID="{A48D4B71-9645-49C4-8FA2-49BF6C1FAD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e0428bc-dc85-4fbf-8d16-35d288223e09"/>
    <ds:schemaRef ds:uri="4c97c9f0-306f-4552-987e-1f090445d2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494CE66-7260-4CC7-A6BD-0C30C624D0D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436</TotalTime>
  <Words>207</Words>
  <Application>Microsoft Office PowerPoint</Application>
  <PresentationFormat>Widescreen</PresentationFormat>
  <Paragraphs>12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Muli</vt:lpstr>
      <vt:lpstr>PT Sans</vt:lpstr>
      <vt:lpstr>Atla Annual 2020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Nicholas Love</dc:creator>
  <cp:lastModifiedBy>Lin, Jamie</cp:lastModifiedBy>
  <cp:revision>56</cp:revision>
  <dcterms:created xsi:type="dcterms:W3CDTF">2019-07-31T12:02:27Z</dcterms:created>
  <dcterms:modified xsi:type="dcterms:W3CDTF">2020-06-08T17:25:20Z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0x010100ECDDEBA821E21840A9247BC3311ECE9C</vt:lpwstr>
  </property>
</Properties>
</file>