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4"/>
  </p:sldMasterIdLst>
  <p:notesMasterIdLst>
    <p:notesMasterId r:id="rId30"/>
  </p:notesMasterIdLst>
  <p:handoutMasterIdLst>
    <p:handoutMasterId r:id="rId31"/>
  </p:handoutMasterIdLst>
  <p:sldIdLst>
    <p:sldId id="272" r:id="rId5"/>
    <p:sldId id="314" r:id="rId6"/>
    <p:sldId id="273" r:id="rId7"/>
    <p:sldId id="285" r:id="rId8"/>
    <p:sldId id="275" r:id="rId9"/>
    <p:sldId id="315" r:id="rId10"/>
    <p:sldId id="316" r:id="rId11"/>
    <p:sldId id="274" r:id="rId12"/>
    <p:sldId id="280" r:id="rId13"/>
    <p:sldId id="278" r:id="rId14"/>
    <p:sldId id="302" r:id="rId15"/>
    <p:sldId id="276" r:id="rId16"/>
    <p:sldId id="303" r:id="rId17"/>
    <p:sldId id="304" r:id="rId18"/>
    <p:sldId id="286" r:id="rId19"/>
    <p:sldId id="313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0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95"/>
    <a:srgbClr val="35B5B9"/>
    <a:srgbClr val="0F8093"/>
    <a:srgbClr val="B2C249"/>
    <a:srgbClr val="066E96"/>
    <a:srgbClr val="425B96"/>
    <a:srgbClr val="258FCE"/>
    <a:srgbClr val="E65A3A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D94AE-43D1-4C7E-ABBF-B8F0EE75502D}" v="13" dt="2023-09-28T14:04:30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94663"/>
  </p:normalViewPr>
  <p:slideViewPr>
    <p:cSldViewPr snapToGrid="0" snapToObjects="1">
      <p:cViewPr varScale="1">
        <p:scale>
          <a:sx n="105" d="100"/>
          <a:sy n="105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24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hes, Barnaby" userId="5ee5decf-5696-4db3-be55-eb1d0288e30b" providerId="ADAL" clId="{2EBD94AE-43D1-4C7E-ABBF-B8F0EE75502D}"/>
    <pc:docChg chg="undo custSel addSld delSld modSld sldOrd">
      <pc:chgData name="Hughes, Barnaby" userId="5ee5decf-5696-4db3-be55-eb1d0288e30b" providerId="ADAL" clId="{2EBD94AE-43D1-4C7E-ABBF-B8F0EE75502D}" dt="2023-09-28T14:13:55.725" v="4106" actId="20577"/>
      <pc:docMkLst>
        <pc:docMk/>
      </pc:docMkLst>
      <pc:sldChg chg="del">
        <pc:chgData name="Hughes, Barnaby" userId="5ee5decf-5696-4db3-be55-eb1d0288e30b" providerId="ADAL" clId="{2EBD94AE-43D1-4C7E-ABBF-B8F0EE75502D}" dt="2023-09-26T20:47:31.777" v="0" actId="47"/>
        <pc:sldMkLst>
          <pc:docMk/>
          <pc:sldMk cId="45262885" sldId="271"/>
        </pc:sldMkLst>
      </pc:sldChg>
      <pc:sldChg chg="modSp mod">
        <pc:chgData name="Hughes, Barnaby" userId="5ee5decf-5696-4db3-be55-eb1d0288e30b" providerId="ADAL" clId="{2EBD94AE-43D1-4C7E-ABBF-B8F0EE75502D}" dt="2023-09-27T21:05:43.622" v="3123" actId="20577"/>
        <pc:sldMkLst>
          <pc:docMk/>
          <pc:sldMk cId="616054103" sldId="273"/>
        </pc:sldMkLst>
        <pc:spChg chg="mod">
          <ac:chgData name="Hughes, Barnaby" userId="5ee5decf-5696-4db3-be55-eb1d0288e30b" providerId="ADAL" clId="{2EBD94AE-43D1-4C7E-ABBF-B8F0EE75502D}" dt="2023-09-27T21:05:43.622" v="3123" actId="20577"/>
          <ac:spMkLst>
            <pc:docMk/>
            <pc:sldMk cId="616054103" sldId="273"/>
            <ac:spMk id="2" creationId="{4C975EED-C688-5F41-AE6B-0CF1BBDD532F}"/>
          </ac:spMkLst>
        </pc:spChg>
        <pc:spChg chg="mod">
          <ac:chgData name="Hughes, Barnaby" userId="5ee5decf-5696-4db3-be55-eb1d0288e30b" providerId="ADAL" clId="{2EBD94AE-43D1-4C7E-ABBF-B8F0EE75502D}" dt="2023-09-26T20:48:38.894" v="90" actId="20577"/>
          <ac:spMkLst>
            <pc:docMk/>
            <pc:sldMk cId="616054103" sldId="273"/>
            <ac:spMk id="3" creationId="{1AEC539E-7D2B-2D4C-86E4-28CB7826F114}"/>
          </ac:spMkLst>
        </pc:spChg>
      </pc:sldChg>
      <pc:sldChg chg="modSp mod ord">
        <pc:chgData name="Hughes, Barnaby" userId="5ee5decf-5696-4db3-be55-eb1d0288e30b" providerId="ADAL" clId="{2EBD94AE-43D1-4C7E-ABBF-B8F0EE75502D}" dt="2023-09-27T17:51:43.821" v="526"/>
        <pc:sldMkLst>
          <pc:docMk/>
          <pc:sldMk cId="3907338902" sldId="274"/>
        </pc:sldMkLst>
        <pc:spChg chg="mod">
          <ac:chgData name="Hughes, Barnaby" userId="5ee5decf-5696-4db3-be55-eb1d0288e30b" providerId="ADAL" clId="{2EBD94AE-43D1-4C7E-ABBF-B8F0EE75502D}" dt="2023-09-27T17:51:07.532" v="461" actId="20577"/>
          <ac:spMkLst>
            <pc:docMk/>
            <pc:sldMk cId="3907338902" sldId="274"/>
            <ac:spMk id="2" creationId="{510CDE96-53F7-704D-B971-C102C4EAE966}"/>
          </ac:spMkLst>
        </pc:spChg>
        <pc:spChg chg="mod">
          <ac:chgData name="Hughes, Barnaby" userId="5ee5decf-5696-4db3-be55-eb1d0288e30b" providerId="ADAL" clId="{2EBD94AE-43D1-4C7E-ABBF-B8F0EE75502D}" dt="2023-09-27T17:51:33.937" v="523" actId="5793"/>
          <ac:spMkLst>
            <pc:docMk/>
            <pc:sldMk cId="3907338902" sldId="274"/>
            <ac:spMk id="3" creationId="{10789F5B-FB41-1646-BEA2-9A8E4B2B3D03}"/>
          </ac:spMkLst>
        </pc:spChg>
      </pc:sldChg>
      <pc:sldChg chg="modSp mod">
        <pc:chgData name="Hughes, Barnaby" userId="5ee5decf-5696-4db3-be55-eb1d0288e30b" providerId="ADAL" clId="{2EBD94AE-43D1-4C7E-ABBF-B8F0EE75502D}" dt="2023-09-26T20:52:04.525" v="360" actId="20577"/>
        <pc:sldMkLst>
          <pc:docMk/>
          <pc:sldMk cId="2702492679" sldId="275"/>
        </pc:sldMkLst>
        <pc:spChg chg="mod">
          <ac:chgData name="Hughes, Barnaby" userId="5ee5decf-5696-4db3-be55-eb1d0288e30b" providerId="ADAL" clId="{2EBD94AE-43D1-4C7E-ABBF-B8F0EE75502D}" dt="2023-09-26T20:51:22.401" v="275" actId="20577"/>
          <ac:spMkLst>
            <pc:docMk/>
            <pc:sldMk cId="2702492679" sldId="275"/>
            <ac:spMk id="2" creationId="{38FF195F-CC58-3644-8627-DECD031BCCFB}"/>
          </ac:spMkLst>
        </pc:spChg>
        <pc:spChg chg="mod">
          <ac:chgData name="Hughes, Barnaby" userId="5ee5decf-5696-4db3-be55-eb1d0288e30b" providerId="ADAL" clId="{2EBD94AE-43D1-4C7E-ABBF-B8F0EE75502D}" dt="2023-09-26T20:51:01.633" v="243" actId="20577"/>
          <ac:spMkLst>
            <pc:docMk/>
            <pc:sldMk cId="2702492679" sldId="275"/>
            <ac:spMk id="3" creationId="{35CDC351-75C3-BE43-A4F1-567A4C2884B8}"/>
          </ac:spMkLst>
        </pc:spChg>
        <pc:spChg chg="mod">
          <ac:chgData name="Hughes, Barnaby" userId="5ee5decf-5696-4db3-be55-eb1d0288e30b" providerId="ADAL" clId="{2EBD94AE-43D1-4C7E-ABBF-B8F0EE75502D}" dt="2023-09-26T20:52:04.525" v="360" actId="20577"/>
          <ac:spMkLst>
            <pc:docMk/>
            <pc:sldMk cId="2702492679" sldId="275"/>
            <ac:spMk id="4" creationId="{3730C1D8-4D15-0743-BB75-4135C5B0E75B}"/>
          </ac:spMkLst>
        </pc:spChg>
      </pc:sldChg>
      <pc:sldChg chg="addSp delSp modSp mod">
        <pc:chgData name="Hughes, Barnaby" userId="5ee5decf-5696-4db3-be55-eb1d0288e30b" providerId="ADAL" clId="{2EBD94AE-43D1-4C7E-ABBF-B8F0EE75502D}" dt="2023-09-27T20:15:21.114" v="1491" actId="20577"/>
        <pc:sldMkLst>
          <pc:docMk/>
          <pc:sldMk cId="647049903" sldId="276"/>
        </pc:sldMkLst>
        <pc:spChg chg="mod">
          <ac:chgData name="Hughes, Barnaby" userId="5ee5decf-5696-4db3-be55-eb1d0288e30b" providerId="ADAL" clId="{2EBD94AE-43D1-4C7E-ABBF-B8F0EE75502D}" dt="2023-09-27T20:12:45.976" v="1132" actId="20577"/>
          <ac:spMkLst>
            <pc:docMk/>
            <pc:sldMk cId="647049903" sldId="276"/>
            <ac:spMk id="2" creationId="{365CDD2D-3F06-0943-B492-F57D56EC8BB0}"/>
          </ac:spMkLst>
        </pc:spChg>
        <pc:spChg chg="add del">
          <ac:chgData name="Hughes, Barnaby" userId="5ee5decf-5696-4db3-be55-eb1d0288e30b" providerId="ADAL" clId="{2EBD94AE-43D1-4C7E-ABBF-B8F0EE75502D}" dt="2023-09-27T20:11:52.716" v="1112"/>
          <ac:spMkLst>
            <pc:docMk/>
            <pc:sldMk cId="647049903" sldId="276"/>
            <ac:spMk id="3" creationId="{004C5CBE-DB25-7042-B6EF-C79426CDE1A5}"/>
          </ac:spMkLst>
        </pc:spChg>
        <pc:spChg chg="mod">
          <ac:chgData name="Hughes, Barnaby" userId="5ee5decf-5696-4db3-be55-eb1d0288e30b" providerId="ADAL" clId="{2EBD94AE-43D1-4C7E-ABBF-B8F0EE75502D}" dt="2023-09-27T20:15:21.114" v="1491" actId="20577"/>
          <ac:spMkLst>
            <pc:docMk/>
            <pc:sldMk cId="647049903" sldId="276"/>
            <ac:spMk id="4" creationId="{82BDA8EF-DB9F-5A47-A36E-737BA33E52F3}"/>
          </ac:spMkLst>
        </pc:spChg>
        <pc:picChg chg="add mod">
          <ac:chgData name="Hughes, Barnaby" userId="5ee5decf-5696-4db3-be55-eb1d0288e30b" providerId="ADAL" clId="{2EBD94AE-43D1-4C7E-ABBF-B8F0EE75502D}" dt="2023-09-27T20:11:52.716" v="1112"/>
          <ac:picMkLst>
            <pc:docMk/>
            <pc:sldMk cId="647049903" sldId="276"/>
            <ac:picMk id="5" creationId="{C93E2FDE-BE91-BA8E-478E-DB1821EB64C4}"/>
          </ac:picMkLst>
        </pc:picChg>
        <pc:picChg chg="add del mod">
          <ac:chgData name="Hughes, Barnaby" userId="5ee5decf-5696-4db3-be55-eb1d0288e30b" providerId="ADAL" clId="{2EBD94AE-43D1-4C7E-ABBF-B8F0EE75502D}" dt="2023-09-27T20:14:00.497" v="1247" actId="478"/>
          <ac:picMkLst>
            <pc:docMk/>
            <pc:sldMk cId="647049903" sldId="276"/>
            <ac:picMk id="6" creationId="{4522241D-4A9B-64A5-6103-85973AD16614}"/>
          </ac:picMkLst>
        </pc:picChg>
        <pc:picChg chg="add mod">
          <ac:chgData name="Hughes, Barnaby" userId="5ee5decf-5696-4db3-be55-eb1d0288e30b" providerId="ADAL" clId="{2EBD94AE-43D1-4C7E-ABBF-B8F0EE75502D}" dt="2023-09-27T20:14:06.875" v="1249" actId="14100"/>
          <ac:picMkLst>
            <pc:docMk/>
            <pc:sldMk cId="647049903" sldId="276"/>
            <ac:picMk id="7" creationId="{C1FCAF8A-E8E8-B729-4B81-BBF1FFB67305}"/>
          </ac:picMkLst>
        </pc:picChg>
      </pc:sldChg>
      <pc:sldChg chg="addSp modSp del mod ord">
        <pc:chgData name="Hughes, Barnaby" userId="5ee5decf-5696-4db3-be55-eb1d0288e30b" providerId="ADAL" clId="{2EBD94AE-43D1-4C7E-ABBF-B8F0EE75502D}" dt="2023-09-28T14:04:53.021" v="3863" actId="47"/>
        <pc:sldMkLst>
          <pc:docMk/>
          <pc:sldMk cId="233823951" sldId="277"/>
        </pc:sldMkLst>
        <pc:spChg chg="mod">
          <ac:chgData name="Hughes, Barnaby" userId="5ee5decf-5696-4db3-be55-eb1d0288e30b" providerId="ADAL" clId="{2EBD94AE-43D1-4C7E-ABBF-B8F0EE75502D}" dt="2023-09-28T14:02:17.383" v="3825" actId="6549"/>
          <ac:spMkLst>
            <pc:docMk/>
            <pc:sldMk cId="233823951" sldId="277"/>
            <ac:spMk id="2" creationId="{DB7E3C36-7D52-6C49-86DB-BB11AF78149F}"/>
          </ac:spMkLst>
        </pc:spChg>
        <pc:spChg chg="mod">
          <ac:chgData name="Hughes, Barnaby" userId="5ee5decf-5696-4db3-be55-eb1d0288e30b" providerId="ADAL" clId="{2EBD94AE-43D1-4C7E-ABBF-B8F0EE75502D}" dt="2023-09-28T14:02:15.138" v="3824" actId="6549"/>
          <ac:spMkLst>
            <pc:docMk/>
            <pc:sldMk cId="233823951" sldId="277"/>
            <ac:spMk id="3" creationId="{E085D46C-2F39-1D44-B453-933CC4BF0CC1}"/>
          </ac:spMkLst>
        </pc:spChg>
        <pc:graphicFrameChg chg="add mod">
          <ac:chgData name="Hughes, Barnaby" userId="5ee5decf-5696-4db3-be55-eb1d0288e30b" providerId="ADAL" clId="{2EBD94AE-43D1-4C7E-ABBF-B8F0EE75502D}" dt="2023-09-28T14:03:13.639" v="3835" actId="14100"/>
          <ac:graphicFrameMkLst>
            <pc:docMk/>
            <pc:sldMk cId="233823951" sldId="277"/>
            <ac:graphicFrameMk id="4" creationId="{55CAE02B-B89E-DB85-38FF-583C81C4D48A}"/>
          </ac:graphicFrameMkLst>
        </pc:graphicFrameChg>
      </pc:sldChg>
      <pc:sldChg chg="modSp mod ord">
        <pc:chgData name="Hughes, Barnaby" userId="5ee5decf-5696-4db3-be55-eb1d0288e30b" providerId="ADAL" clId="{2EBD94AE-43D1-4C7E-ABBF-B8F0EE75502D}" dt="2023-09-27T20:10:38.957" v="1108"/>
        <pc:sldMkLst>
          <pc:docMk/>
          <pc:sldMk cId="3471797683" sldId="278"/>
        </pc:sldMkLst>
        <pc:spChg chg="mod">
          <ac:chgData name="Hughes, Barnaby" userId="5ee5decf-5696-4db3-be55-eb1d0288e30b" providerId="ADAL" clId="{2EBD94AE-43D1-4C7E-ABBF-B8F0EE75502D}" dt="2023-09-27T20:07:57.839" v="905" actId="20577"/>
          <ac:spMkLst>
            <pc:docMk/>
            <pc:sldMk cId="3471797683" sldId="278"/>
            <ac:spMk id="2" creationId="{3F1CA5B4-52ED-D844-A2A0-F0F4FABDFD5D}"/>
          </ac:spMkLst>
        </pc:spChg>
        <pc:spChg chg="mod">
          <ac:chgData name="Hughes, Barnaby" userId="5ee5decf-5696-4db3-be55-eb1d0288e30b" providerId="ADAL" clId="{2EBD94AE-43D1-4C7E-ABBF-B8F0EE75502D}" dt="2023-09-27T20:10:17.210" v="1106" actId="20577"/>
          <ac:spMkLst>
            <pc:docMk/>
            <pc:sldMk cId="3471797683" sldId="278"/>
            <ac:spMk id="3" creationId="{A2FEBB0E-2C9B-CE42-A0AB-78B7F7306ED8}"/>
          </ac:spMkLst>
        </pc:spChg>
      </pc:sldChg>
      <pc:sldChg chg="modSp del mod">
        <pc:chgData name="Hughes, Barnaby" userId="5ee5decf-5696-4db3-be55-eb1d0288e30b" providerId="ADAL" clId="{2EBD94AE-43D1-4C7E-ABBF-B8F0EE75502D}" dt="2023-09-27T21:08:55.091" v="3149" actId="47"/>
        <pc:sldMkLst>
          <pc:docMk/>
          <pc:sldMk cId="184303674" sldId="279"/>
        </pc:sldMkLst>
        <pc:spChg chg="mod">
          <ac:chgData name="Hughes, Barnaby" userId="5ee5decf-5696-4db3-be55-eb1d0288e30b" providerId="ADAL" clId="{2EBD94AE-43D1-4C7E-ABBF-B8F0EE75502D}" dt="2023-09-27T21:08:52.396" v="3148" actId="6549"/>
          <ac:spMkLst>
            <pc:docMk/>
            <pc:sldMk cId="184303674" sldId="279"/>
            <ac:spMk id="2" creationId="{21DD6752-95DC-DB46-9C0F-4C4E3DFA6CB6}"/>
          </ac:spMkLst>
        </pc:spChg>
      </pc:sldChg>
      <pc:sldChg chg="modSp mod ord">
        <pc:chgData name="Hughes, Barnaby" userId="5ee5decf-5696-4db3-be55-eb1d0288e30b" providerId="ADAL" clId="{2EBD94AE-43D1-4C7E-ABBF-B8F0EE75502D}" dt="2023-09-27T20:05:43.576" v="766"/>
        <pc:sldMkLst>
          <pc:docMk/>
          <pc:sldMk cId="44905022" sldId="280"/>
        </pc:sldMkLst>
        <pc:spChg chg="mod">
          <ac:chgData name="Hughes, Barnaby" userId="5ee5decf-5696-4db3-be55-eb1d0288e30b" providerId="ADAL" clId="{2EBD94AE-43D1-4C7E-ABBF-B8F0EE75502D}" dt="2023-09-27T20:05:36.541" v="764" actId="6549"/>
          <ac:spMkLst>
            <pc:docMk/>
            <pc:sldMk cId="44905022" sldId="280"/>
            <ac:spMk id="2" creationId="{E5C1C0E2-FFBA-5849-AA59-FFB8E9EEFA92}"/>
          </ac:spMkLst>
        </pc:spChg>
      </pc:sldChg>
      <pc:sldChg chg="del">
        <pc:chgData name="Hughes, Barnaby" userId="5ee5decf-5696-4db3-be55-eb1d0288e30b" providerId="ADAL" clId="{2EBD94AE-43D1-4C7E-ABBF-B8F0EE75502D}" dt="2023-09-27T21:04:04.158" v="3088" actId="47"/>
        <pc:sldMkLst>
          <pc:docMk/>
          <pc:sldMk cId="2004288376" sldId="281"/>
        </pc:sldMkLst>
      </pc:sldChg>
      <pc:sldChg chg="del">
        <pc:chgData name="Hughes, Barnaby" userId="5ee5decf-5696-4db3-be55-eb1d0288e30b" providerId="ADAL" clId="{2EBD94AE-43D1-4C7E-ABBF-B8F0EE75502D}" dt="2023-09-27T21:04:05.467" v="3089" actId="47"/>
        <pc:sldMkLst>
          <pc:docMk/>
          <pc:sldMk cId="2604660724" sldId="282"/>
        </pc:sldMkLst>
      </pc:sldChg>
      <pc:sldChg chg="del">
        <pc:chgData name="Hughes, Barnaby" userId="5ee5decf-5696-4db3-be55-eb1d0288e30b" providerId="ADAL" clId="{2EBD94AE-43D1-4C7E-ABBF-B8F0EE75502D}" dt="2023-09-27T21:04:06.431" v="3090" actId="47"/>
        <pc:sldMkLst>
          <pc:docMk/>
          <pc:sldMk cId="4121397421" sldId="283"/>
        </pc:sldMkLst>
      </pc:sldChg>
      <pc:sldChg chg="del">
        <pc:chgData name="Hughes, Barnaby" userId="5ee5decf-5696-4db3-be55-eb1d0288e30b" providerId="ADAL" clId="{2EBD94AE-43D1-4C7E-ABBF-B8F0EE75502D}" dt="2023-09-27T21:04:07.162" v="3091" actId="47"/>
        <pc:sldMkLst>
          <pc:docMk/>
          <pc:sldMk cId="1649840771" sldId="284"/>
        </pc:sldMkLst>
      </pc:sldChg>
      <pc:sldChg chg="modSp mod ord">
        <pc:chgData name="Hughes, Barnaby" userId="5ee5decf-5696-4db3-be55-eb1d0288e30b" providerId="ADAL" clId="{2EBD94AE-43D1-4C7E-ABBF-B8F0EE75502D}" dt="2023-09-27T17:57:25.939" v="671" actId="20577"/>
        <pc:sldMkLst>
          <pc:docMk/>
          <pc:sldMk cId="2191642636" sldId="285"/>
        </pc:sldMkLst>
        <pc:spChg chg="mod">
          <ac:chgData name="Hughes, Barnaby" userId="5ee5decf-5696-4db3-be55-eb1d0288e30b" providerId="ADAL" clId="{2EBD94AE-43D1-4C7E-ABBF-B8F0EE75502D}" dt="2023-09-27T17:57:25.939" v="671" actId="20577"/>
          <ac:spMkLst>
            <pc:docMk/>
            <pc:sldMk cId="2191642636" sldId="285"/>
            <ac:spMk id="2" creationId="{454AF83D-3D57-B146-B446-882707F89700}"/>
          </ac:spMkLst>
        </pc:spChg>
      </pc:sldChg>
      <pc:sldChg chg="modSp mod ord">
        <pc:chgData name="Hughes, Barnaby" userId="5ee5decf-5696-4db3-be55-eb1d0288e30b" providerId="ADAL" clId="{2EBD94AE-43D1-4C7E-ABBF-B8F0EE75502D}" dt="2023-09-27T20:20:03.527" v="1789"/>
        <pc:sldMkLst>
          <pc:docMk/>
          <pc:sldMk cId="752946940" sldId="286"/>
        </pc:sldMkLst>
        <pc:spChg chg="mod">
          <ac:chgData name="Hughes, Barnaby" userId="5ee5decf-5696-4db3-be55-eb1d0288e30b" providerId="ADAL" clId="{2EBD94AE-43D1-4C7E-ABBF-B8F0EE75502D}" dt="2023-09-27T20:17:23.961" v="1506" actId="20577"/>
          <ac:spMkLst>
            <pc:docMk/>
            <pc:sldMk cId="752946940" sldId="286"/>
            <ac:spMk id="2" creationId="{4626AD23-5709-E341-804E-0AC51A47C1D7}"/>
          </ac:spMkLst>
        </pc:spChg>
        <pc:spChg chg="mod">
          <ac:chgData name="Hughes, Barnaby" userId="5ee5decf-5696-4db3-be55-eb1d0288e30b" providerId="ADAL" clId="{2EBD94AE-43D1-4C7E-ABBF-B8F0EE75502D}" dt="2023-09-27T20:17:32.761" v="1526" actId="20577"/>
          <ac:spMkLst>
            <pc:docMk/>
            <pc:sldMk cId="752946940" sldId="286"/>
            <ac:spMk id="4" creationId="{201ED2CB-CA0A-EB41-9D96-843931638A55}"/>
          </ac:spMkLst>
        </pc:spChg>
        <pc:spChg chg="mod">
          <ac:chgData name="Hughes, Barnaby" userId="5ee5decf-5696-4db3-be55-eb1d0288e30b" providerId="ADAL" clId="{2EBD94AE-43D1-4C7E-ABBF-B8F0EE75502D}" dt="2023-09-27T20:18:24.481" v="1613" actId="20577"/>
          <ac:spMkLst>
            <pc:docMk/>
            <pc:sldMk cId="752946940" sldId="286"/>
            <ac:spMk id="5" creationId="{B4274BB6-7349-5749-B65E-AC3E2BC1C5EA}"/>
          </ac:spMkLst>
        </pc:spChg>
      </pc:sldChg>
      <pc:sldChg chg="del">
        <pc:chgData name="Hughes, Barnaby" userId="5ee5decf-5696-4db3-be55-eb1d0288e30b" providerId="ADAL" clId="{2EBD94AE-43D1-4C7E-ABBF-B8F0EE75502D}" dt="2023-09-27T21:04:08.219" v="3092" actId="47"/>
        <pc:sldMkLst>
          <pc:docMk/>
          <pc:sldMk cId="4240452496" sldId="287"/>
        </pc:sldMkLst>
      </pc:sldChg>
      <pc:sldChg chg="del">
        <pc:chgData name="Hughes, Barnaby" userId="5ee5decf-5696-4db3-be55-eb1d0288e30b" providerId="ADAL" clId="{2EBD94AE-43D1-4C7E-ABBF-B8F0EE75502D}" dt="2023-09-27T21:04:09.169" v="3093" actId="47"/>
        <pc:sldMkLst>
          <pc:docMk/>
          <pc:sldMk cId="2126238805" sldId="288"/>
        </pc:sldMkLst>
      </pc:sldChg>
      <pc:sldChg chg="del">
        <pc:chgData name="Hughes, Barnaby" userId="5ee5decf-5696-4db3-be55-eb1d0288e30b" providerId="ADAL" clId="{2EBD94AE-43D1-4C7E-ABBF-B8F0EE75502D}" dt="2023-09-27T21:04:10.174" v="3094" actId="47"/>
        <pc:sldMkLst>
          <pc:docMk/>
          <pc:sldMk cId="4002366922" sldId="289"/>
        </pc:sldMkLst>
      </pc:sldChg>
      <pc:sldChg chg="del">
        <pc:chgData name="Hughes, Barnaby" userId="5ee5decf-5696-4db3-be55-eb1d0288e30b" providerId="ADAL" clId="{2EBD94AE-43D1-4C7E-ABBF-B8F0EE75502D}" dt="2023-09-27T21:04:11.374" v="3095" actId="47"/>
        <pc:sldMkLst>
          <pc:docMk/>
          <pc:sldMk cId="178809688" sldId="290"/>
        </pc:sldMkLst>
      </pc:sldChg>
      <pc:sldChg chg="del">
        <pc:chgData name="Hughes, Barnaby" userId="5ee5decf-5696-4db3-be55-eb1d0288e30b" providerId="ADAL" clId="{2EBD94AE-43D1-4C7E-ABBF-B8F0EE75502D}" dt="2023-09-27T21:04:12.466" v="3096" actId="47"/>
        <pc:sldMkLst>
          <pc:docMk/>
          <pc:sldMk cId="3993793540" sldId="291"/>
        </pc:sldMkLst>
      </pc:sldChg>
      <pc:sldChg chg="del">
        <pc:chgData name="Hughes, Barnaby" userId="5ee5decf-5696-4db3-be55-eb1d0288e30b" providerId="ADAL" clId="{2EBD94AE-43D1-4C7E-ABBF-B8F0EE75502D}" dt="2023-09-27T21:04:42.851" v="3105" actId="47"/>
        <pc:sldMkLst>
          <pc:docMk/>
          <pc:sldMk cId="2088142392" sldId="292"/>
        </pc:sldMkLst>
      </pc:sldChg>
      <pc:sldChg chg="del">
        <pc:chgData name="Hughes, Barnaby" userId="5ee5decf-5696-4db3-be55-eb1d0288e30b" providerId="ADAL" clId="{2EBD94AE-43D1-4C7E-ABBF-B8F0EE75502D}" dt="2023-09-27T21:04:37.481" v="3103" actId="47"/>
        <pc:sldMkLst>
          <pc:docMk/>
          <pc:sldMk cId="3890633459" sldId="293"/>
        </pc:sldMkLst>
      </pc:sldChg>
      <pc:sldChg chg="del">
        <pc:chgData name="Hughes, Barnaby" userId="5ee5decf-5696-4db3-be55-eb1d0288e30b" providerId="ADAL" clId="{2EBD94AE-43D1-4C7E-ABBF-B8F0EE75502D}" dt="2023-09-27T21:04:36.596" v="3102" actId="47"/>
        <pc:sldMkLst>
          <pc:docMk/>
          <pc:sldMk cId="409205079" sldId="294"/>
        </pc:sldMkLst>
      </pc:sldChg>
      <pc:sldChg chg="del">
        <pc:chgData name="Hughes, Barnaby" userId="5ee5decf-5696-4db3-be55-eb1d0288e30b" providerId="ADAL" clId="{2EBD94AE-43D1-4C7E-ABBF-B8F0EE75502D}" dt="2023-09-27T21:04:35.790" v="3101" actId="47"/>
        <pc:sldMkLst>
          <pc:docMk/>
          <pc:sldMk cId="2271941017" sldId="295"/>
        </pc:sldMkLst>
      </pc:sldChg>
      <pc:sldChg chg="del">
        <pc:chgData name="Hughes, Barnaby" userId="5ee5decf-5696-4db3-be55-eb1d0288e30b" providerId="ADAL" clId="{2EBD94AE-43D1-4C7E-ABBF-B8F0EE75502D}" dt="2023-09-27T21:04:34.959" v="3100" actId="47"/>
        <pc:sldMkLst>
          <pc:docMk/>
          <pc:sldMk cId="3777517550" sldId="296"/>
        </pc:sldMkLst>
      </pc:sldChg>
      <pc:sldChg chg="del">
        <pc:chgData name="Hughes, Barnaby" userId="5ee5decf-5696-4db3-be55-eb1d0288e30b" providerId="ADAL" clId="{2EBD94AE-43D1-4C7E-ABBF-B8F0EE75502D}" dt="2023-09-27T21:04:39.915" v="3104" actId="47"/>
        <pc:sldMkLst>
          <pc:docMk/>
          <pc:sldMk cId="2077470983" sldId="297"/>
        </pc:sldMkLst>
      </pc:sldChg>
      <pc:sldChg chg="del">
        <pc:chgData name="Hughes, Barnaby" userId="5ee5decf-5696-4db3-be55-eb1d0288e30b" providerId="ADAL" clId="{2EBD94AE-43D1-4C7E-ABBF-B8F0EE75502D}" dt="2023-09-27T21:04:34.250" v="3099" actId="47"/>
        <pc:sldMkLst>
          <pc:docMk/>
          <pc:sldMk cId="3113062103" sldId="298"/>
        </pc:sldMkLst>
      </pc:sldChg>
      <pc:sldChg chg="del">
        <pc:chgData name="Hughes, Barnaby" userId="5ee5decf-5696-4db3-be55-eb1d0288e30b" providerId="ADAL" clId="{2EBD94AE-43D1-4C7E-ABBF-B8F0EE75502D}" dt="2023-09-27T21:04:33.566" v="3098" actId="47"/>
        <pc:sldMkLst>
          <pc:docMk/>
          <pc:sldMk cId="3987081109" sldId="299"/>
        </pc:sldMkLst>
      </pc:sldChg>
      <pc:sldChg chg="del">
        <pc:chgData name="Hughes, Barnaby" userId="5ee5decf-5696-4db3-be55-eb1d0288e30b" providerId="ADAL" clId="{2EBD94AE-43D1-4C7E-ABBF-B8F0EE75502D}" dt="2023-09-27T21:04:32.840" v="3097" actId="47"/>
        <pc:sldMkLst>
          <pc:docMk/>
          <pc:sldMk cId="1830388019" sldId="300"/>
        </pc:sldMkLst>
      </pc:sldChg>
      <pc:sldChg chg="modSp add del mod">
        <pc:chgData name="Hughes, Barnaby" userId="5ee5decf-5696-4db3-be55-eb1d0288e30b" providerId="ADAL" clId="{2EBD94AE-43D1-4C7E-ABBF-B8F0EE75502D}" dt="2023-09-27T17:51:42.161" v="524" actId="2696"/>
        <pc:sldMkLst>
          <pc:docMk/>
          <pc:sldMk cId="3067347001" sldId="302"/>
        </pc:sldMkLst>
        <pc:spChg chg="mod">
          <ac:chgData name="Hughes, Barnaby" userId="5ee5decf-5696-4db3-be55-eb1d0288e30b" providerId="ADAL" clId="{2EBD94AE-43D1-4C7E-ABBF-B8F0EE75502D}" dt="2023-09-27T17:50:02.659" v="378" actId="20577"/>
          <ac:spMkLst>
            <pc:docMk/>
            <pc:sldMk cId="3067347001" sldId="302"/>
            <ac:spMk id="2" creationId="{38FF195F-CC58-3644-8627-DECD031BCCFB}"/>
          </ac:spMkLst>
        </pc:spChg>
        <pc:spChg chg="mod">
          <ac:chgData name="Hughes, Barnaby" userId="5ee5decf-5696-4db3-be55-eb1d0288e30b" providerId="ADAL" clId="{2EBD94AE-43D1-4C7E-ABBF-B8F0EE75502D}" dt="2023-09-27T17:50:50.931" v="433" actId="20577"/>
          <ac:spMkLst>
            <pc:docMk/>
            <pc:sldMk cId="3067347001" sldId="302"/>
            <ac:spMk id="3" creationId="{35CDC351-75C3-BE43-A4F1-567A4C2884B8}"/>
          </ac:spMkLst>
        </pc:spChg>
        <pc:spChg chg="mod">
          <ac:chgData name="Hughes, Barnaby" userId="5ee5decf-5696-4db3-be55-eb1d0288e30b" providerId="ADAL" clId="{2EBD94AE-43D1-4C7E-ABBF-B8F0EE75502D}" dt="2023-09-27T17:50:56.979" v="444" actId="20577"/>
          <ac:spMkLst>
            <pc:docMk/>
            <pc:sldMk cId="3067347001" sldId="302"/>
            <ac:spMk id="4" creationId="{3730C1D8-4D15-0743-BB75-4135C5B0E75B}"/>
          </ac:spMkLst>
        </pc:spChg>
      </pc:sldChg>
      <pc:sldChg chg="add ord">
        <pc:chgData name="Hughes, Barnaby" userId="5ee5decf-5696-4db3-be55-eb1d0288e30b" providerId="ADAL" clId="{2EBD94AE-43D1-4C7E-ABBF-B8F0EE75502D}" dt="2023-09-27T20:10:40.494" v="1110"/>
        <pc:sldMkLst>
          <pc:docMk/>
          <pc:sldMk cId="3303279554" sldId="302"/>
        </pc:sldMkLst>
      </pc:sldChg>
      <pc:sldChg chg="add">
        <pc:chgData name="Hughes, Barnaby" userId="5ee5decf-5696-4db3-be55-eb1d0288e30b" providerId="ADAL" clId="{2EBD94AE-43D1-4C7E-ABBF-B8F0EE75502D}" dt="2023-09-27T20:13:43.534" v="1245" actId="2890"/>
        <pc:sldMkLst>
          <pc:docMk/>
          <pc:sldMk cId="3649880450" sldId="303"/>
        </pc:sldMkLst>
      </pc:sldChg>
      <pc:sldChg chg="modSp add mod ord">
        <pc:chgData name="Hughes, Barnaby" userId="5ee5decf-5696-4db3-be55-eb1d0288e30b" providerId="ADAL" clId="{2EBD94AE-43D1-4C7E-ABBF-B8F0EE75502D}" dt="2023-09-27T21:29:10.889" v="3794"/>
        <pc:sldMkLst>
          <pc:docMk/>
          <pc:sldMk cId="1164701924" sldId="304"/>
        </pc:sldMkLst>
        <pc:spChg chg="mod">
          <ac:chgData name="Hughes, Barnaby" userId="5ee5decf-5696-4db3-be55-eb1d0288e30b" providerId="ADAL" clId="{2EBD94AE-43D1-4C7E-ABBF-B8F0EE75502D}" dt="2023-09-27T20:19:09.451" v="1679" actId="6549"/>
          <ac:spMkLst>
            <pc:docMk/>
            <pc:sldMk cId="1164701924" sldId="304"/>
            <ac:spMk id="4" creationId="{201ED2CB-CA0A-EB41-9D96-843931638A55}"/>
          </ac:spMkLst>
        </pc:spChg>
        <pc:spChg chg="mod">
          <ac:chgData name="Hughes, Barnaby" userId="5ee5decf-5696-4db3-be55-eb1d0288e30b" providerId="ADAL" clId="{2EBD94AE-43D1-4C7E-ABBF-B8F0EE75502D}" dt="2023-09-27T20:19:49.451" v="1787" actId="20577"/>
          <ac:spMkLst>
            <pc:docMk/>
            <pc:sldMk cId="1164701924" sldId="304"/>
            <ac:spMk id="5" creationId="{B4274BB6-7349-5749-B65E-AC3E2BC1C5EA}"/>
          </ac:spMkLst>
        </pc:spChg>
      </pc:sldChg>
      <pc:sldChg chg="modSp add mod ord">
        <pc:chgData name="Hughes, Barnaby" userId="5ee5decf-5696-4db3-be55-eb1d0288e30b" providerId="ADAL" clId="{2EBD94AE-43D1-4C7E-ABBF-B8F0EE75502D}" dt="2023-09-27T20:26:34.968" v="2132" actId="6549"/>
        <pc:sldMkLst>
          <pc:docMk/>
          <pc:sldMk cId="2087660568" sldId="305"/>
        </pc:sldMkLst>
        <pc:spChg chg="mod">
          <ac:chgData name="Hughes, Barnaby" userId="5ee5decf-5696-4db3-be55-eb1d0288e30b" providerId="ADAL" clId="{2EBD94AE-43D1-4C7E-ABBF-B8F0EE75502D}" dt="2023-09-27T20:25:48.234" v="2010" actId="20577"/>
          <ac:spMkLst>
            <pc:docMk/>
            <pc:sldMk cId="2087660568" sldId="305"/>
            <ac:spMk id="2" creationId="{3F1CA5B4-52ED-D844-A2A0-F0F4FABDFD5D}"/>
          </ac:spMkLst>
        </pc:spChg>
        <pc:spChg chg="mod">
          <ac:chgData name="Hughes, Barnaby" userId="5ee5decf-5696-4db3-be55-eb1d0288e30b" providerId="ADAL" clId="{2EBD94AE-43D1-4C7E-ABBF-B8F0EE75502D}" dt="2023-09-27T20:26:34.968" v="2132" actId="6549"/>
          <ac:spMkLst>
            <pc:docMk/>
            <pc:sldMk cId="2087660568" sldId="305"/>
            <ac:spMk id="3" creationId="{A2FEBB0E-2C9B-CE42-A0AB-78B7F7306ED8}"/>
          </ac:spMkLst>
        </pc:spChg>
      </pc:sldChg>
      <pc:sldChg chg="modSp add mod ord">
        <pc:chgData name="Hughes, Barnaby" userId="5ee5decf-5696-4db3-be55-eb1d0288e30b" providerId="ADAL" clId="{2EBD94AE-43D1-4C7E-ABBF-B8F0EE75502D}" dt="2023-09-27T20:36:31.691" v="2490" actId="20577"/>
        <pc:sldMkLst>
          <pc:docMk/>
          <pc:sldMk cId="977678956" sldId="306"/>
        </pc:sldMkLst>
        <pc:spChg chg="mod">
          <ac:chgData name="Hughes, Barnaby" userId="5ee5decf-5696-4db3-be55-eb1d0288e30b" providerId="ADAL" clId="{2EBD94AE-43D1-4C7E-ABBF-B8F0EE75502D}" dt="2023-09-27T20:31:09.257" v="2142" actId="20577"/>
          <ac:spMkLst>
            <pc:docMk/>
            <pc:sldMk cId="977678956" sldId="306"/>
            <ac:spMk id="2" creationId="{4626AD23-5709-E341-804E-0AC51A47C1D7}"/>
          </ac:spMkLst>
        </pc:spChg>
        <pc:spChg chg="mod">
          <ac:chgData name="Hughes, Barnaby" userId="5ee5decf-5696-4db3-be55-eb1d0288e30b" providerId="ADAL" clId="{2EBD94AE-43D1-4C7E-ABBF-B8F0EE75502D}" dt="2023-09-27T20:31:22.923" v="2163" actId="20577"/>
          <ac:spMkLst>
            <pc:docMk/>
            <pc:sldMk cId="977678956" sldId="306"/>
            <ac:spMk id="4" creationId="{201ED2CB-CA0A-EB41-9D96-843931638A55}"/>
          </ac:spMkLst>
        </pc:spChg>
        <pc:spChg chg="mod">
          <ac:chgData name="Hughes, Barnaby" userId="5ee5decf-5696-4db3-be55-eb1d0288e30b" providerId="ADAL" clId="{2EBD94AE-43D1-4C7E-ABBF-B8F0EE75502D}" dt="2023-09-27T20:36:31.691" v="2490" actId="20577"/>
          <ac:spMkLst>
            <pc:docMk/>
            <pc:sldMk cId="977678956" sldId="306"/>
            <ac:spMk id="5" creationId="{B4274BB6-7349-5749-B65E-AC3E2BC1C5EA}"/>
          </ac:spMkLst>
        </pc:spChg>
      </pc:sldChg>
      <pc:sldChg chg="modSp add mod">
        <pc:chgData name="Hughes, Barnaby" userId="5ee5decf-5696-4db3-be55-eb1d0288e30b" providerId="ADAL" clId="{2EBD94AE-43D1-4C7E-ABBF-B8F0EE75502D}" dt="2023-09-27T20:39:39.786" v="2585" actId="20577"/>
        <pc:sldMkLst>
          <pc:docMk/>
          <pc:sldMk cId="237981549" sldId="307"/>
        </pc:sldMkLst>
        <pc:spChg chg="mod">
          <ac:chgData name="Hughes, Barnaby" userId="5ee5decf-5696-4db3-be55-eb1d0288e30b" providerId="ADAL" clId="{2EBD94AE-43D1-4C7E-ABBF-B8F0EE75502D}" dt="2023-09-27T20:38:13.165" v="2496" actId="20577"/>
          <ac:spMkLst>
            <pc:docMk/>
            <pc:sldMk cId="237981549" sldId="307"/>
            <ac:spMk id="2" creationId="{4626AD23-5709-E341-804E-0AC51A47C1D7}"/>
          </ac:spMkLst>
        </pc:spChg>
        <pc:spChg chg="mod">
          <ac:chgData name="Hughes, Barnaby" userId="5ee5decf-5696-4db3-be55-eb1d0288e30b" providerId="ADAL" clId="{2EBD94AE-43D1-4C7E-ABBF-B8F0EE75502D}" dt="2023-09-27T20:39:31.763" v="2574" actId="20577"/>
          <ac:spMkLst>
            <pc:docMk/>
            <pc:sldMk cId="237981549" sldId="307"/>
            <ac:spMk id="4" creationId="{201ED2CB-CA0A-EB41-9D96-843931638A55}"/>
          </ac:spMkLst>
        </pc:spChg>
        <pc:spChg chg="mod">
          <ac:chgData name="Hughes, Barnaby" userId="5ee5decf-5696-4db3-be55-eb1d0288e30b" providerId="ADAL" clId="{2EBD94AE-43D1-4C7E-ABBF-B8F0EE75502D}" dt="2023-09-27T20:39:39.786" v="2585" actId="20577"/>
          <ac:spMkLst>
            <pc:docMk/>
            <pc:sldMk cId="237981549" sldId="307"/>
            <ac:spMk id="5" creationId="{B4274BB6-7349-5749-B65E-AC3E2BC1C5EA}"/>
          </ac:spMkLst>
        </pc:spChg>
      </pc:sldChg>
      <pc:sldChg chg="add">
        <pc:chgData name="Hughes, Barnaby" userId="5ee5decf-5696-4db3-be55-eb1d0288e30b" providerId="ADAL" clId="{2EBD94AE-43D1-4C7E-ABBF-B8F0EE75502D}" dt="2023-09-27T20:39:25.766" v="2568" actId="2890"/>
        <pc:sldMkLst>
          <pc:docMk/>
          <pc:sldMk cId="2056309347" sldId="308"/>
        </pc:sldMkLst>
      </pc:sldChg>
      <pc:sldChg chg="modSp add mod">
        <pc:chgData name="Hughes, Barnaby" userId="5ee5decf-5696-4db3-be55-eb1d0288e30b" providerId="ADAL" clId="{2EBD94AE-43D1-4C7E-ABBF-B8F0EE75502D}" dt="2023-09-27T21:07:47.337" v="3144" actId="27636"/>
        <pc:sldMkLst>
          <pc:docMk/>
          <pc:sldMk cId="214128533" sldId="309"/>
        </pc:sldMkLst>
        <pc:spChg chg="mod">
          <ac:chgData name="Hughes, Barnaby" userId="5ee5decf-5696-4db3-be55-eb1d0288e30b" providerId="ADAL" clId="{2EBD94AE-43D1-4C7E-ABBF-B8F0EE75502D}" dt="2023-09-27T20:40:47.037" v="2593" actId="20577"/>
          <ac:spMkLst>
            <pc:docMk/>
            <pc:sldMk cId="214128533" sldId="309"/>
            <ac:spMk id="2" creationId="{4626AD23-5709-E341-804E-0AC51A47C1D7}"/>
          </ac:spMkLst>
        </pc:spChg>
        <pc:spChg chg="mod">
          <ac:chgData name="Hughes, Barnaby" userId="5ee5decf-5696-4db3-be55-eb1d0288e30b" providerId="ADAL" clId="{2EBD94AE-43D1-4C7E-ABBF-B8F0EE75502D}" dt="2023-09-27T20:42:17.747" v="2633" actId="27636"/>
          <ac:spMkLst>
            <pc:docMk/>
            <pc:sldMk cId="214128533" sldId="309"/>
            <ac:spMk id="4" creationId="{201ED2CB-CA0A-EB41-9D96-843931638A55}"/>
          </ac:spMkLst>
        </pc:spChg>
        <pc:spChg chg="mod">
          <ac:chgData name="Hughes, Barnaby" userId="5ee5decf-5696-4db3-be55-eb1d0288e30b" providerId="ADAL" clId="{2EBD94AE-43D1-4C7E-ABBF-B8F0EE75502D}" dt="2023-09-27T21:07:47.337" v="3144" actId="27636"/>
          <ac:spMkLst>
            <pc:docMk/>
            <pc:sldMk cId="214128533" sldId="309"/>
            <ac:spMk id="5" creationId="{B4274BB6-7349-5749-B65E-AC3E2BC1C5EA}"/>
          </ac:spMkLst>
        </pc:spChg>
      </pc:sldChg>
      <pc:sldChg chg="modSp add mod ord">
        <pc:chgData name="Hughes, Barnaby" userId="5ee5decf-5696-4db3-be55-eb1d0288e30b" providerId="ADAL" clId="{2EBD94AE-43D1-4C7E-ABBF-B8F0EE75502D}" dt="2023-09-27T20:49:22.638" v="3036" actId="20577"/>
        <pc:sldMkLst>
          <pc:docMk/>
          <pc:sldMk cId="2460726744" sldId="310"/>
        </pc:sldMkLst>
        <pc:spChg chg="mod">
          <ac:chgData name="Hughes, Barnaby" userId="5ee5decf-5696-4db3-be55-eb1d0288e30b" providerId="ADAL" clId="{2EBD94AE-43D1-4C7E-ABBF-B8F0EE75502D}" dt="2023-09-27T20:48:22.878" v="2966" actId="20577"/>
          <ac:spMkLst>
            <pc:docMk/>
            <pc:sldMk cId="2460726744" sldId="310"/>
            <ac:spMk id="4" creationId="{201ED2CB-CA0A-EB41-9D96-843931638A55}"/>
          </ac:spMkLst>
        </pc:spChg>
        <pc:spChg chg="mod">
          <ac:chgData name="Hughes, Barnaby" userId="5ee5decf-5696-4db3-be55-eb1d0288e30b" providerId="ADAL" clId="{2EBD94AE-43D1-4C7E-ABBF-B8F0EE75502D}" dt="2023-09-27T20:49:22.638" v="3036" actId="20577"/>
          <ac:spMkLst>
            <pc:docMk/>
            <pc:sldMk cId="2460726744" sldId="310"/>
            <ac:spMk id="5" creationId="{B4274BB6-7349-5749-B65E-AC3E2BC1C5EA}"/>
          </ac:spMkLst>
        </pc:spChg>
      </pc:sldChg>
      <pc:sldChg chg="modSp add mod ord">
        <pc:chgData name="Hughes, Barnaby" userId="5ee5decf-5696-4db3-be55-eb1d0288e30b" providerId="ADAL" clId="{2EBD94AE-43D1-4C7E-ABBF-B8F0EE75502D}" dt="2023-09-27T20:50:49.037" v="3059" actId="20577"/>
        <pc:sldMkLst>
          <pc:docMk/>
          <pc:sldMk cId="112415345" sldId="311"/>
        </pc:sldMkLst>
        <pc:spChg chg="mod">
          <ac:chgData name="Hughes, Barnaby" userId="5ee5decf-5696-4db3-be55-eb1d0288e30b" providerId="ADAL" clId="{2EBD94AE-43D1-4C7E-ABBF-B8F0EE75502D}" dt="2023-09-27T20:50:49.037" v="3059" actId="20577"/>
          <ac:spMkLst>
            <pc:docMk/>
            <pc:sldMk cId="112415345" sldId="311"/>
            <ac:spMk id="2" creationId="{21DD6752-95DC-DB46-9C0F-4C4E3DFA6CB6}"/>
          </ac:spMkLst>
        </pc:spChg>
      </pc:sldChg>
      <pc:sldChg chg="modSp add mod ord">
        <pc:chgData name="Hughes, Barnaby" userId="5ee5decf-5696-4db3-be55-eb1d0288e30b" providerId="ADAL" clId="{2EBD94AE-43D1-4C7E-ABBF-B8F0EE75502D}" dt="2023-09-27T20:52:00.905" v="3087" actId="20577"/>
        <pc:sldMkLst>
          <pc:docMk/>
          <pc:sldMk cId="3317807902" sldId="312"/>
        </pc:sldMkLst>
        <pc:spChg chg="mod">
          <ac:chgData name="Hughes, Barnaby" userId="5ee5decf-5696-4db3-be55-eb1d0288e30b" providerId="ADAL" clId="{2EBD94AE-43D1-4C7E-ABBF-B8F0EE75502D}" dt="2023-09-27T20:51:44.205" v="3078" actId="20577"/>
          <ac:spMkLst>
            <pc:docMk/>
            <pc:sldMk cId="3317807902" sldId="312"/>
            <ac:spMk id="2" creationId="{DB7E3C36-7D52-6C49-86DB-BB11AF78149F}"/>
          </ac:spMkLst>
        </pc:spChg>
        <pc:spChg chg="mod">
          <ac:chgData name="Hughes, Barnaby" userId="5ee5decf-5696-4db3-be55-eb1d0288e30b" providerId="ADAL" clId="{2EBD94AE-43D1-4C7E-ABBF-B8F0EE75502D}" dt="2023-09-27T20:52:00.905" v="3087" actId="20577"/>
          <ac:spMkLst>
            <pc:docMk/>
            <pc:sldMk cId="3317807902" sldId="312"/>
            <ac:spMk id="3" creationId="{E085D46C-2F39-1D44-B453-933CC4BF0CC1}"/>
          </ac:spMkLst>
        </pc:spChg>
      </pc:sldChg>
      <pc:sldChg chg="modSp add mod ord">
        <pc:chgData name="Hughes, Barnaby" userId="5ee5decf-5696-4db3-be55-eb1d0288e30b" providerId="ADAL" clId="{2EBD94AE-43D1-4C7E-ABBF-B8F0EE75502D}" dt="2023-09-27T21:12:27.006" v="3515" actId="20577"/>
        <pc:sldMkLst>
          <pc:docMk/>
          <pc:sldMk cId="1468966274" sldId="313"/>
        </pc:sldMkLst>
        <pc:spChg chg="mod">
          <ac:chgData name="Hughes, Barnaby" userId="5ee5decf-5696-4db3-be55-eb1d0288e30b" providerId="ADAL" clId="{2EBD94AE-43D1-4C7E-ABBF-B8F0EE75502D}" dt="2023-09-27T21:11:59.460" v="3486" actId="20577"/>
          <ac:spMkLst>
            <pc:docMk/>
            <pc:sldMk cId="1468966274" sldId="313"/>
            <ac:spMk id="2" creationId="{4626AD23-5709-E341-804E-0AC51A47C1D7}"/>
          </ac:spMkLst>
        </pc:spChg>
        <pc:spChg chg="mod">
          <ac:chgData name="Hughes, Barnaby" userId="5ee5decf-5696-4db3-be55-eb1d0288e30b" providerId="ADAL" clId="{2EBD94AE-43D1-4C7E-ABBF-B8F0EE75502D}" dt="2023-09-27T21:12:04.982" v="3504" actId="20577"/>
          <ac:spMkLst>
            <pc:docMk/>
            <pc:sldMk cId="1468966274" sldId="313"/>
            <ac:spMk id="4" creationId="{201ED2CB-CA0A-EB41-9D96-843931638A55}"/>
          </ac:spMkLst>
        </pc:spChg>
        <pc:spChg chg="mod">
          <ac:chgData name="Hughes, Barnaby" userId="5ee5decf-5696-4db3-be55-eb1d0288e30b" providerId="ADAL" clId="{2EBD94AE-43D1-4C7E-ABBF-B8F0EE75502D}" dt="2023-09-27T21:12:27.006" v="3515" actId="20577"/>
          <ac:spMkLst>
            <pc:docMk/>
            <pc:sldMk cId="1468966274" sldId="313"/>
            <ac:spMk id="5" creationId="{B4274BB6-7349-5749-B65E-AC3E2BC1C5EA}"/>
          </ac:spMkLst>
        </pc:spChg>
      </pc:sldChg>
      <pc:sldChg chg="modSp add mod ord">
        <pc:chgData name="Hughes, Barnaby" userId="5ee5decf-5696-4db3-be55-eb1d0288e30b" providerId="ADAL" clId="{2EBD94AE-43D1-4C7E-ABBF-B8F0EE75502D}" dt="2023-09-27T21:17:51.495" v="3792" actId="27636"/>
        <pc:sldMkLst>
          <pc:docMk/>
          <pc:sldMk cId="2974149928" sldId="314"/>
        </pc:sldMkLst>
        <pc:spChg chg="mod">
          <ac:chgData name="Hughes, Barnaby" userId="5ee5decf-5696-4db3-be55-eb1d0288e30b" providerId="ADAL" clId="{2EBD94AE-43D1-4C7E-ABBF-B8F0EE75502D}" dt="2023-09-27T21:17:51.495" v="3792" actId="27636"/>
          <ac:spMkLst>
            <pc:docMk/>
            <pc:sldMk cId="2974149928" sldId="314"/>
            <ac:spMk id="2" creationId="{E5C1C0E2-FFBA-5849-AA59-FFB8E9EEFA92}"/>
          </ac:spMkLst>
        </pc:spChg>
      </pc:sldChg>
      <pc:sldChg chg="addSp delSp modSp add mod ord">
        <pc:chgData name="Hughes, Barnaby" userId="5ee5decf-5696-4db3-be55-eb1d0288e30b" providerId="ADAL" clId="{2EBD94AE-43D1-4C7E-ABBF-B8F0EE75502D}" dt="2023-09-28T14:13:55.725" v="4106" actId="20577"/>
        <pc:sldMkLst>
          <pc:docMk/>
          <pc:sldMk cId="3481913963" sldId="315"/>
        </pc:sldMkLst>
        <pc:spChg chg="mod">
          <ac:chgData name="Hughes, Barnaby" userId="5ee5decf-5696-4db3-be55-eb1d0288e30b" providerId="ADAL" clId="{2EBD94AE-43D1-4C7E-ABBF-B8F0EE75502D}" dt="2023-09-28T14:13:55.725" v="4106" actId="20577"/>
          <ac:spMkLst>
            <pc:docMk/>
            <pc:sldMk cId="3481913963" sldId="315"/>
            <ac:spMk id="2" creationId="{365CDD2D-3F06-0943-B492-F57D56EC8BB0}"/>
          </ac:spMkLst>
        </pc:spChg>
        <pc:spChg chg="mod">
          <ac:chgData name="Hughes, Barnaby" userId="5ee5decf-5696-4db3-be55-eb1d0288e30b" providerId="ADAL" clId="{2EBD94AE-43D1-4C7E-ABBF-B8F0EE75502D}" dt="2023-09-28T14:07:44.583" v="4100" actId="20577"/>
          <ac:spMkLst>
            <pc:docMk/>
            <pc:sldMk cId="3481913963" sldId="315"/>
            <ac:spMk id="4" creationId="{82BDA8EF-DB9F-5A47-A36E-737BA33E52F3}"/>
          </ac:spMkLst>
        </pc:spChg>
        <pc:graphicFrameChg chg="add mod">
          <ac:chgData name="Hughes, Barnaby" userId="5ee5decf-5696-4db3-be55-eb1d0288e30b" providerId="ADAL" clId="{2EBD94AE-43D1-4C7E-ABBF-B8F0EE75502D}" dt="2023-09-28T14:04:25.024" v="3838" actId="6549"/>
          <ac:graphicFrameMkLst>
            <pc:docMk/>
            <pc:sldMk cId="3481913963" sldId="315"/>
            <ac:graphicFrameMk id="8" creationId="{36557A46-06D2-EC90-829F-310203AB3D0F}"/>
          </ac:graphicFrameMkLst>
        </pc:graphicFrameChg>
        <pc:picChg chg="del">
          <ac:chgData name="Hughes, Barnaby" userId="5ee5decf-5696-4db3-be55-eb1d0288e30b" providerId="ADAL" clId="{2EBD94AE-43D1-4C7E-ABBF-B8F0EE75502D}" dt="2023-09-28T13:55:23.626" v="3798" actId="478"/>
          <ac:picMkLst>
            <pc:docMk/>
            <pc:sldMk cId="3481913963" sldId="315"/>
            <ac:picMk id="6" creationId="{4522241D-4A9B-64A5-6103-85973AD16614}"/>
          </ac:picMkLst>
        </pc:picChg>
      </pc:sldChg>
      <pc:sldChg chg="add">
        <pc:chgData name="Hughes, Barnaby" userId="5ee5decf-5696-4db3-be55-eb1d0288e30b" providerId="ADAL" clId="{2EBD94AE-43D1-4C7E-ABBF-B8F0EE75502D}" dt="2023-09-28T14:02:05.765" v="3823" actId="2890"/>
        <pc:sldMkLst>
          <pc:docMk/>
          <pc:sldMk cId="1480154098" sldId="31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Documents by Source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53E-4530-A655-CC34C0A118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Sheet1!$A$2:$A$7</c:f>
              <c:strCache>
                <c:ptCount val="6"/>
                <c:pt idx="0">
                  <c:v>L'Osservatore Romano</c:v>
                </c:pt>
                <c:pt idx="1">
                  <c:v>Acta Apostolicae Sedis</c:v>
                </c:pt>
                <c:pt idx="2">
                  <c:v>The Pope Speaks</c:v>
                </c:pt>
                <c:pt idx="3">
                  <c:v>Origins</c:v>
                </c:pt>
                <c:pt idx="4">
                  <c:v>La Documentation Catholique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17005</c:v>
                </c:pt>
                <c:pt idx="1">
                  <c:v>9450</c:v>
                </c:pt>
                <c:pt idx="2">
                  <c:v>1232</c:v>
                </c:pt>
                <c:pt idx="3">
                  <c:v>2399</c:v>
                </c:pt>
                <c:pt idx="4">
                  <c:v>2102</c:v>
                </c:pt>
                <c:pt idx="5">
                  <c:v>4626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E-4530-A655-CC34C0A118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Sheet1!$A$2:$A$7</c:f>
              <c:strCache>
                <c:ptCount val="6"/>
                <c:pt idx="0">
                  <c:v>L'Osservatore Romano</c:v>
                </c:pt>
                <c:pt idx="1">
                  <c:v>Acta Apostolicae Sedis</c:v>
                </c:pt>
                <c:pt idx="2">
                  <c:v>The Pope Speaks</c:v>
                </c:pt>
                <c:pt idx="3">
                  <c:v>Origins</c:v>
                </c:pt>
                <c:pt idx="4">
                  <c:v>La Documentation Catholique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17005</c:v>
                </c:pt>
                <c:pt idx="1">
                  <c:v>9450</c:v>
                </c:pt>
                <c:pt idx="2">
                  <c:v>1232</c:v>
                </c:pt>
                <c:pt idx="3">
                  <c:v>2399</c:v>
                </c:pt>
                <c:pt idx="4">
                  <c:v>2102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3E-4530-A655-CC34C0A11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1D1E6E-57B5-7743-9C5F-D5AE8D94B0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E78461-7AE2-2945-9109-E598721633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9058C-8013-4947-8EBC-1D82C03E245D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706051-A1C2-FB41-B8C3-ABB3B9C1B0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7D5E0-1729-EF43-8DD8-7E0E6D14F6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A2824-09F8-BE4B-958A-39D631063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4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85AC0-E2C1-1242-B772-A6BD396DD31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543C1-6F78-C149-850C-300274BB7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0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2E5E25-71DB-A84D-8E2B-3177731844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03283"/>
            <a:ext cx="12224658" cy="6154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2758" y="357352"/>
            <a:ext cx="9669517" cy="1702294"/>
          </a:xfrm>
        </p:spPr>
        <p:txBody>
          <a:bodyPr anchor="b"/>
          <a:lstStyle>
            <a:lvl1pPr algn="ctr">
              <a:defRPr sz="6000">
                <a:solidFill>
                  <a:srgbClr val="076E95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This is a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2758" y="2214672"/>
            <a:ext cx="9669517" cy="6572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14042"/>
                </a:solidFill>
                <a:latin typeface="PT Sans" panose="020B05030202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the date or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5809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F70263-2A52-204A-99D5-F9FA226ADC9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66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11B0D-F967-2940-92C7-1D11FE94C2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0" y="3657600"/>
            <a:ext cx="8001000" cy="320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494205-F4DF-714F-A15B-FD8131F43E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1F02A-BD5B-0542-87EE-7170C4F2E0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759" y="256032"/>
            <a:ext cx="8441854" cy="3401568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This is A Big Idea Slide</a:t>
            </a:r>
          </a:p>
        </p:txBody>
      </p:sp>
    </p:spTree>
    <p:extLst>
      <p:ext uri="{BB962C8B-B14F-4D97-AF65-F5344CB8AC3E}">
        <p14:creationId xmlns:p14="http://schemas.microsoft.com/office/powerpoint/2010/main" val="7103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E96CA4-D7B8-0A4A-9A51-C1208D7FB1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5A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72BCEE-1180-5540-93AF-6F21C533CD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0" y="3657600"/>
            <a:ext cx="8001000" cy="320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AABCCB-C569-4A4C-BD5D-DE118E7416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D720702-2EEF-BE47-AF61-051C18788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758" y="256032"/>
            <a:ext cx="9617511" cy="3401568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This is Another Big Idea Slide with two lines of text</a:t>
            </a:r>
          </a:p>
        </p:txBody>
      </p:sp>
    </p:spTree>
    <p:extLst>
      <p:ext uri="{BB962C8B-B14F-4D97-AF65-F5344CB8AC3E}">
        <p14:creationId xmlns:p14="http://schemas.microsoft.com/office/powerpoint/2010/main" val="3990314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E96CA4-D7B8-0A4A-9A51-C1208D7FB1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8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72BCEE-1180-5540-93AF-6F21C533CD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0" y="3657600"/>
            <a:ext cx="8001000" cy="320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AABCCB-C569-4A4C-BD5D-DE118E7416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D720702-2EEF-BE47-AF61-051C18788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758" y="256032"/>
            <a:ext cx="9617511" cy="3401568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This is a Big Idea Slide </a:t>
            </a:r>
            <a:r>
              <a:rPr lang="en-US" dirty="0">
                <a:effectLst/>
                <a:latin typeface="Helvetica" pitchFamily="2" charset="0"/>
              </a:rPr>
              <a:t>in Member Programs</a:t>
            </a:r>
            <a:r>
              <a:rPr lang="en-US" dirty="0"/>
              <a:t> Blue </a:t>
            </a:r>
          </a:p>
        </p:txBody>
      </p:sp>
    </p:spTree>
    <p:extLst>
      <p:ext uri="{BB962C8B-B14F-4D97-AF65-F5344CB8AC3E}">
        <p14:creationId xmlns:p14="http://schemas.microsoft.com/office/powerpoint/2010/main" val="1715590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7FF66F-5DC1-BF47-8348-FA9280A7C5D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B2C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DA60AC-55D8-C844-A4E3-35C3F76EE8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0" y="3657600"/>
            <a:ext cx="8001000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35ACA0-8138-634B-B213-9254FDA8BA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3E24ACD-1FCF-3840-9157-A94B7AD883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759" y="256032"/>
            <a:ext cx="8441854" cy="3401568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This is a Big Idea Slide in Publishing Green </a:t>
            </a:r>
          </a:p>
        </p:txBody>
      </p:sp>
    </p:spTree>
    <p:extLst>
      <p:ext uri="{BB962C8B-B14F-4D97-AF65-F5344CB8AC3E}">
        <p14:creationId xmlns:p14="http://schemas.microsoft.com/office/powerpoint/2010/main" val="3269252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E96CA4-D7B8-0A4A-9A51-C1208D7FB1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5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72BCEE-1180-5540-93AF-6F21C533CD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0" y="3657600"/>
            <a:ext cx="8001000" cy="320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AABCCB-C569-4A4C-BD5D-DE118E7416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8C933-AEEC-9943-8C02-B85613D0F9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759" y="256032"/>
            <a:ext cx="8441854" cy="3401568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This is a Big Idea Slide in Groups Purple</a:t>
            </a:r>
          </a:p>
        </p:txBody>
      </p:sp>
    </p:spTree>
    <p:extLst>
      <p:ext uri="{BB962C8B-B14F-4D97-AF65-F5344CB8AC3E}">
        <p14:creationId xmlns:p14="http://schemas.microsoft.com/office/powerpoint/2010/main" val="690537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993B41-76A5-F241-ADC1-81062A9A7EC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5B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72BCEE-1180-5540-93AF-6F21C533CD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0" y="3657600"/>
            <a:ext cx="8001000" cy="320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AABCCB-C569-4A4C-BD5D-DE118E7416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00364CD-F326-CE4B-8C1D-0FCC72E477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759" y="256032"/>
            <a:ext cx="8441854" cy="3401568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This is a Big Idea Slide in Professional Development</a:t>
            </a:r>
            <a:br>
              <a:rPr lang="en-US" dirty="0"/>
            </a:br>
            <a:r>
              <a:rPr lang="en-US" dirty="0"/>
              <a:t>Sea Green</a:t>
            </a:r>
          </a:p>
        </p:txBody>
      </p:sp>
    </p:spTree>
    <p:extLst>
      <p:ext uri="{BB962C8B-B14F-4D97-AF65-F5344CB8AC3E}">
        <p14:creationId xmlns:p14="http://schemas.microsoft.com/office/powerpoint/2010/main" val="344538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1D4D31-885F-6140-BD04-8B49B33AD38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F8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966AF7-01F6-1748-8F0F-0E26454763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0" y="3657600"/>
            <a:ext cx="8001000" cy="3200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45138-FC62-8D4F-95B4-E538943C1E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5A66D1-B531-AA4E-BE71-E323DD9305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759" y="256032"/>
            <a:ext cx="8441854" cy="3401568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This is A Big Idea Slide in Products Blue</a:t>
            </a:r>
          </a:p>
        </p:txBody>
      </p:sp>
    </p:spTree>
    <p:extLst>
      <p:ext uri="{BB962C8B-B14F-4D97-AF65-F5344CB8AC3E}">
        <p14:creationId xmlns:p14="http://schemas.microsoft.com/office/powerpoint/2010/main" val="4172485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763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9708978-AA31-4440-9002-4338015D679C}"/>
              </a:ext>
            </a:extLst>
          </p:cNvPr>
          <p:cNvSpPr/>
          <p:nvPr userDrawn="1"/>
        </p:nvSpPr>
        <p:spPr>
          <a:xfrm>
            <a:off x="0" y="-1"/>
            <a:ext cx="4083404" cy="6858001"/>
          </a:xfrm>
          <a:prstGeom prst="rect">
            <a:avLst/>
          </a:prstGeom>
          <a:solidFill>
            <a:srgbClr val="066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494205-F4DF-714F-A15B-FD8131F43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AFDFF4E-9220-674B-87FA-8CBDA76BA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717" y="415160"/>
            <a:ext cx="3584028" cy="106565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This is a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3E37441-E4E8-2044-A269-BA95A1CF3AD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20717" y="1825625"/>
            <a:ext cx="3584028" cy="4351338"/>
          </a:xfrm>
        </p:spPr>
        <p:txBody>
          <a:bodyPr>
            <a:normAutofit/>
          </a:bodyPr>
          <a:lstStyle>
            <a:lvl1pPr marL="0" indent="0">
              <a:buClr>
                <a:srgbClr val="35B5B9"/>
              </a:buClr>
              <a:buFontTx/>
              <a:buNone/>
              <a:defRPr sz="1600">
                <a:solidFill>
                  <a:schemeClr val="bg1"/>
                </a:solidFill>
                <a:latin typeface="PT Sans" panose="020B0503020203020204" pitchFamily="34" charset="77"/>
              </a:defRPr>
            </a:lvl1pPr>
            <a:lvl2pPr marL="457200" indent="0">
              <a:buClr>
                <a:srgbClr val="35B5B9"/>
              </a:buClr>
              <a:buFontTx/>
              <a:buNone/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914400" indent="0">
              <a:buClr>
                <a:srgbClr val="076E95"/>
              </a:buClr>
              <a:buFontTx/>
              <a:buNone/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371600" indent="0">
              <a:buClr>
                <a:srgbClr val="076E95"/>
              </a:buClr>
              <a:buFontTx/>
              <a:buNone/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Use this slide to illustrate an idea on the left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D7F5BEF-169A-024B-A2CF-5EC463749BC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24363" y="415925"/>
            <a:ext cx="6929437" cy="106521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4400">
                <a:solidFill>
                  <a:srgbClr val="076E95"/>
                </a:solidFill>
                <a:latin typeface="Muli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This is a longer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BC52EC6-E087-4646-B11F-78DA2E62624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4363" y="1825625"/>
            <a:ext cx="6929439" cy="4351338"/>
          </a:xfrm>
        </p:spPr>
        <p:txBody>
          <a:bodyPr/>
          <a:lstStyle>
            <a:lvl1pPr marL="457200" indent="-4572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3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1pPr>
            <a:lvl2pPr marL="800100" indent="-3429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4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1257300" indent="-34290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5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657350" indent="-28575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6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6461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468444F-7D33-AD4C-A821-BF602C85F297}"/>
              </a:ext>
            </a:extLst>
          </p:cNvPr>
          <p:cNvSpPr/>
          <p:nvPr userDrawn="1"/>
        </p:nvSpPr>
        <p:spPr>
          <a:xfrm>
            <a:off x="0" y="-1"/>
            <a:ext cx="4083404" cy="6858001"/>
          </a:xfrm>
          <a:prstGeom prst="rect">
            <a:avLst/>
          </a:prstGeom>
          <a:solidFill>
            <a:srgbClr val="E65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494205-F4DF-714F-A15B-FD8131F43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AFDFF4E-9220-674B-87FA-8CBDA76BA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717" y="415160"/>
            <a:ext cx="3584028" cy="106565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This is a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3E37441-E4E8-2044-A269-BA95A1CF3AD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20717" y="1825625"/>
            <a:ext cx="3584028" cy="4351338"/>
          </a:xfrm>
        </p:spPr>
        <p:txBody>
          <a:bodyPr>
            <a:normAutofit/>
          </a:bodyPr>
          <a:lstStyle>
            <a:lvl1pPr marL="0" indent="0">
              <a:buClr>
                <a:srgbClr val="35B5B9"/>
              </a:buClr>
              <a:buFontTx/>
              <a:buNone/>
              <a:defRPr sz="1600">
                <a:solidFill>
                  <a:schemeClr val="bg1"/>
                </a:solidFill>
                <a:latin typeface="PT Sans" panose="020B0503020203020204" pitchFamily="34" charset="77"/>
              </a:defRPr>
            </a:lvl1pPr>
            <a:lvl2pPr marL="457200" indent="0">
              <a:buClr>
                <a:srgbClr val="35B5B9"/>
              </a:buClr>
              <a:buFontTx/>
              <a:buNone/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914400" indent="0">
              <a:buClr>
                <a:srgbClr val="076E95"/>
              </a:buClr>
              <a:buFontTx/>
              <a:buNone/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371600" indent="0">
              <a:buClr>
                <a:srgbClr val="076E95"/>
              </a:buClr>
              <a:buFontTx/>
              <a:buNone/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Use this slide to illustrate an idea on the left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68DFBE3-1F70-DD49-A0BD-144E4F3F094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24363" y="415925"/>
            <a:ext cx="6929437" cy="106521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4400">
                <a:solidFill>
                  <a:srgbClr val="076E95"/>
                </a:solidFill>
                <a:latin typeface="Muli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This is a longer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58D684-CB66-DB46-9145-0391F1C779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4363" y="1825625"/>
            <a:ext cx="6929439" cy="4351338"/>
          </a:xfrm>
        </p:spPr>
        <p:txBody>
          <a:bodyPr/>
          <a:lstStyle>
            <a:lvl1pPr marL="457200" indent="-4572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3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1pPr>
            <a:lvl2pPr marL="800100" indent="-3429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4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1257300" indent="-34290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5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657350" indent="-28575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6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0636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9016" y="475273"/>
            <a:ext cx="3526536" cy="1280375"/>
          </a:xfrm>
        </p:spPr>
        <p:txBody>
          <a:bodyPr/>
          <a:lstStyle>
            <a:lvl1pPr>
              <a:defRPr>
                <a:solidFill>
                  <a:srgbClr val="076E95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Today’s Agenda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68546B7D-A599-C54C-8769-E8EF0B3EA3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64773"/>
            <a:ext cx="12192000" cy="9932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FB98B8-FA50-EB41-AEF6-E1649DADA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773A9B-D22F-514D-BA02-419239297A3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255008" y="475273"/>
            <a:ext cx="6486144" cy="4951750"/>
          </a:xfrm>
        </p:spPr>
        <p:txBody>
          <a:bodyPr/>
          <a:lstStyle>
            <a:lvl1pPr marL="457200" indent="-457200">
              <a:spcAft>
                <a:spcPts val="1800"/>
              </a:spcAft>
              <a:buClr>
                <a:srgbClr val="35B5B9"/>
              </a:buClr>
              <a:buFontTx/>
              <a:buBlip>
                <a:blip r:embed="rId4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1pPr>
            <a:lvl2pPr marL="800100" indent="-342900">
              <a:buClr>
                <a:srgbClr val="35B5B9"/>
              </a:buClr>
              <a:buFontTx/>
              <a:buBlip>
                <a:blip r:embed="rId5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1257300" indent="-342900">
              <a:buClr>
                <a:srgbClr val="076E95"/>
              </a:buClr>
              <a:buFontTx/>
              <a:buBlip>
                <a:blip r:embed="rId6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657350" indent="-285750">
              <a:buClr>
                <a:srgbClr val="076E95"/>
              </a:buClr>
              <a:buFontTx/>
              <a:buBlip>
                <a:blip r:embed="rId7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r>
              <a:rPr lang="en-US" dirty="0"/>
              <a:t>Add your agenda items here; try to stay under 6 one-line items</a:t>
            </a:r>
          </a:p>
          <a:p>
            <a:r>
              <a:rPr lang="en-US" dirty="0"/>
              <a:t>Second item</a:t>
            </a:r>
          </a:p>
        </p:txBody>
      </p:sp>
    </p:spTree>
    <p:extLst>
      <p:ext uri="{BB962C8B-B14F-4D97-AF65-F5344CB8AC3E}">
        <p14:creationId xmlns:p14="http://schemas.microsoft.com/office/powerpoint/2010/main" val="977057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468444F-7D33-AD4C-A821-BF602C85F297}"/>
              </a:ext>
            </a:extLst>
          </p:cNvPr>
          <p:cNvSpPr/>
          <p:nvPr userDrawn="1"/>
        </p:nvSpPr>
        <p:spPr>
          <a:xfrm>
            <a:off x="0" y="-1"/>
            <a:ext cx="4069117" cy="6858001"/>
          </a:xfrm>
          <a:prstGeom prst="rect">
            <a:avLst/>
          </a:prstGeom>
          <a:solidFill>
            <a:srgbClr val="258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494205-F4DF-714F-A15B-FD8131F43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AFDFF4E-9220-674B-87FA-8CBDA76BA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717" y="415160"/>
            <a:ext cx="3584028" cy="106565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This is a title in </a:t>
            </a:r>
            <a:r>
              <a:rPr lang="en-US" dirty="0">
                <a:effectLst/>
                <a:latin typeface="Helvetica" pitchFamily="2" charset="0"/>
              </a:rPr>
              <a:t>Member </a:t>
            </a:r>
            <a:r>
              <a:rPr lang="en-US" dirty="0"/>
              <a:t>Blue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3E37441-E4E8-2044-A269-BA95A1CF3AD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20717" y="1825625"/>
            <a:ext cx="3584028" cy="4351338"/>
          </a:xfrm>
        </p:spPr>
        <p:txBody>
          <a:bodyPr>
            <a:normAutofit/>
          </a:bodyPr>
          <a:lstStyle>
            <a:lvl1pPr marL="0" indent="0">
              <a:buClr>
                <a:srgbClr val="35B5B9"/>
              </a:buClr>
              <a:buFontTx/>
              <a:buNone/>
              <a:defRPr sz="1600">
                <a:solidFill>
                  <a:schemeClr val="bg1"/>
                </a:solidFill>
                <a:latin typeface="PT Sans" panose="020B0503020203020204" pitchFamily="34" charset="77"/>
              </a:defRPr>
            </a:lvl1pPr>
            <a:lvl2pPr marL="457200" indent="0">
              <a:buClr>
                <a:srgbClr val="35B5B9"/>
              </a:buClr>
              <a:buFontTx/>
              <a:buNone/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914400" indent="0">
              <a:buClr>
                <a:srgbClr val="076E95"/>
              </a:buClr>
              <a:buFontTx/>
              <a:buNone/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371600" indent="0">
              <a:buClr>
                <a:srgbClr val="076E95"/>
              </a:buClr>
              <a:buFontTx/>
              <a:buNone/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Use this slide to illustrate an idea on the left</a:t>
            </a:r>
          </a:p>
        </p:txBody>
      </p: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6F96E9D8-85DA-6845-B0B4-3B77E96DDA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24363" y="415925"/>
            <a:ext cx="6929437" cy="106521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4400">
                <a:solidFill>
                  <a:srgbClr val="076E95"/>
                </a:solidFill>
                <a:latin typeface="Muli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This is a longer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BF2E2E-CB3D-CC42-818B-F94B4518780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4363" y="1825625"/>
            <a:ext cx="6929439" cy="4351338"/>
          </a:xfrm>
        </p:spPr>
        <p:txBody>
          <a:bodyPr/>
          <a:lstStyle>
            <a:lvl1pPr marL="457200" indent="-4572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3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1pPr>
            <a:lvl2pPr marL="800100" indent="-3429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4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1257300" indent="-34290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5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657350" indent="-28575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6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82734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7CEBAE8-2199-BD49-94AB-7712E7C53282}"/>
              </a:ext>
            </a:extLst>
          </p:cNvPr>
          <p:cNvSpPr/>
          <p:nvPr userDrawn="1"/>
        </p:nvSpPr>
        <p:spPr>
          <a:xfrm>
            <a:off x="0" y="-1"/>
            <a:ext cx="4083404" cy="6858001"/>
          </a:xfrm>
          <a:prstGeom prst="rect">
            <a:avLst/>
          </a:prstGeom>
          <a:solidFill>
            <a:srgbClr val="B2C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494205-F4DF-714F-A15B-FD8131F43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AFDFF4E-9220-674B-87FA-8CBDA76BA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717" y="415160"/>
            <a:ext cx="3584028" cy="106565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This is a title in Publishing Green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3E37441-E4E8-2044-A269-BA95A1CF3AD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20717" y="1825625"/>
            <a:ext cx="3584028" cy="4351338"/>
          </a:xfrm>
        </p:spPr>
        <p:txBody>
          <a:bodyPr>
            <a:normAutofit/>
          </a:bodyPr>
          <a:lstStyle>
            <a:lvl1pPr marL="0" indent="0">
              <a:buClr>
                <a:srgbClr val="35B5B9"/>
              </a:buClr>
              <a:buFontTx/>
              <a:buNone/>
              <a:defRPr sz="1600">
                <a:solidFill>
                  <a:schemeClr val="bg1"/>
                </a:solidFill>
                <a:latin typeface="PT Sans" panose="020B0503020203020204" pitchFamily="34" charset="77"/>
              </a:defRPr>
            </a:lvl1pPr>
            <a:lvl2pPr marL="457200" indent="0">
              <a:buClr>
                <a:srgbClr val="35B5B9"/>
              </a:buClr>
              <a:buFontTx/>
              <a:buNone/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914400" indent="0">
              <a:buClr>
                <a:srgbClr val="076E95"/>
              </a:buClr>
              <a:buFontTx/>
              <a:buNone/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371600" indent="0">
              <a:buClr>
                <a:srgbClr val="076E95"/>
              </a:buClr>
              <a:buFontTx/>
              <a:buNone/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Use this slide to illustrate an idea on the left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EA909DD3-1B91-CA4A-BBB9-4B54796B275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24363" y="415925"/>
            <a:ext cx="6929437" cy="106521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4400">
                <a:solidFill>
                  <a:srgbClr val="076E95"/>
                </a:solidFill>
                <a:latin typeface="Muli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This is a longer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10B980-FE22-334C-87C0-BC0DE9C2A89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4363" y="1825625"/>
            <a:ext cx="6929439" cy="4351338"/>
          </a:xfrm>
        </p:spPr>
        <p:txBody>
          <a:bodyPr/>
          <a:lstStyle>
            <a:lvl1pPr marL="457200" indent="-4572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3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1pPr>
            <a:lvl2pPr marL="800100" indent="-3429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4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1257300" indent="-34290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5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657350" indent="-28575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6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74360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468444F-7D33-AD4C-A821-BF602C85F297}"/>
              </a:ext>
            </a:extLst>
          </p:cNvPr>
          <p:cNvSpPr/>
          <p:nvPr userDrawn="1"/>
        </p:nvSpPr>
        <p:spPr>
          <a:xfrm>
            <a:off x="0" y="-1"/>
            <a:ext cx="4083404" cy="6858001"/>
          </a:xfrm>
          <a:prstGeom prst="rect">
            <a:avLst/>
          </a:prstGeom>
          <a:solidFill>
            <a:srgbClr val="425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494205-F4DF-714F-A15B-FD8131F43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AFDFF4E-9220-674B-87FA-8CBDA76BA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717" y="415160"/>
            <a:ext cx="3584028" cy="106565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This is a title </a:t>
            </a:r>
            <a:r>
              <a:rPr lang="en-US" dirty="0">
                <a:effectLst/>
                <a:latin typeface="Helvetica" pitchFamily="2" charset="0"/>
              </a:rPr>
              <a:t>in Groups </a:t>
            </a:r>
            <a:r>
              <a:rPr lang="en-US" dirty="0"/>
              <a:t>Purple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3E37441-E4E8-2044-A269-BA95A1CF3AD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20717" y="1825625"/>
            <a:ext cx="3584028" cy="4351338"/>
          </a:xfrm>
        </p:spPr>
        <p:txBody>
          <a:bodyPr>
            <a:normAutofit/>
          </a:bodyPr>
          <a:lstStyle>
            <a:lvl1pPr marL="0" indent="0">
              <a:buClr>
                <a:srgbClr val="35B5B9"/>
              </a:buClr>
              <a:buFontTx/>
              <a:buNone/>
              <a:defRPr sz="1600">
                <a:solidFill>
                  <a:schemeClr val="bg1"/>
                </a:solidFill>
                <a:latin typeface="PT Sans" panose="020B0503020203020204" pitchFamily="34" charset="77"/>
              </a:defRPr>
            </a:lvl1pPr>
            <a:lvl2pPr marL="457200" indent="0">
              <a:buClr>
                <a:srgbClr val="35B5B9"/>
              </a:buClr>
              <a:buFontTx/>
              <a:buNone/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914400" indent="0">
              <a:buClr>
                <a:srgbClr val="076E95"/>
              </a:buClr>
              <a:buFontTx/>
              <a:buNone/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371600" indent="0">
              <a:buClr>
                <a:srgbClr val="076E95"/>
              </a:buClr>
              <a:buFontTx/>
              <a:buNone/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Use this slide to illustrate an idea on the left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22997818-4E0A-E94D-AA3E-8543BF92D28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24363" y="415925"/>
            <a:ext cx="6929437" cy="106521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4400">
                <a:solidFill>
                  <a:srgbClr val="076E95"/>
                </a:solidFill>
                <a:latin typeface="Muli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This is a longer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0264D9F-48F5-1048-8FEF-6DC4CB3CBD0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4363" y="1825625"/>
            <a:ext cx="6929439" cy="4351338"/>
          </a:xfrm>
        </p:spPr>
        <p:txBody>
          <a:bodyPr/>
          <a:lstStyle>
            <a:lvl1pPr marL="457200" indent="-4572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3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1pPr>
            <a:lvl2pPr marL="800100" indent="-3429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4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1257300" indent="-34290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5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657350" indent="-28575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6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113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DA1AE9A-EECA-0745-ACFB-E89ECA00CDA6}"/>
              </a:ext>
            </a:extLst>
          </p:cNvPr>
          <p:cNvSpPr/>
          <p:nvPr userDrawn="1"/>
        </p:nvSpPr>
        <p:spPr>
          <a:xfrm>
            <a:off x="0" y="-1"/>
            <a:ext cx="4083404" cy="6858001"/>
          </a:xfrm>
          <a:prstGeom prst="rect">
            <a:avLst/>
          </a:prstGeom>
          <a:solidFill>
            <a:srgbClr val="35B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494205-F4DF-714F-A15B-FD8131F43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AFDFF4E-9220-674B-87FA-8CBDA76BA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717" y="415160"/>
            <a:ext cx="3584028" cy="106565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This is a title in</a:t>
            </a:r>
            <a:br>
              <a:rPr lang="en-US" dirty="0"/>
            </a:br>
            <a:r>
              <a:rPr lang="en-US" dirty="0"/>
              <a:t>PD </a:t>
            </a:r>
            <a:r>
              <a:rPr lang="en-US" dirty="0">
                <a:effectLst/>
                <a:latin typeface="Helvetica" pitchFamily="2" charset="0"/>
              </a:rPr>
              <a:t>Sea Green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3E37441-E4E8-2044-A269-BA95A1CF3AD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20717" y="1825625"/>
            <a:ext cx="3584028" cy="4351338"/>
          </a:xfrm>
        </p:spPr>
        <p:txBody>
          <a:bodyPr>
            <a:normAutofit/>
          </a:bodyPr>
          <a:lstStyle>
            <a:lvl1pPr marL="0" indent="0">
              <a:buClr>
                <a:srgbClr val="35B5B9"/>
              </a:buClr>
              <a:buFontTx/>
              <a:buNone/>
              <a:defRPr sz="1600">
                <a:solidFill>
                  <a:schemeClr val="bg1"/>
                </a:solidFill>
                <a:latin typeface="PT Sans" panose="020B0503020203020204" pitchFamily="34" charset="77"/>
              </a:defRPr>
            </a:lvl1pPr>
            <a:lvl2pPr marL="457200" indent="0">
              <a:buClr>
                <a:srgbClr val="35B5B9"/>
              </a:buClr>
              <a:buFontTx/>
              <a:buNone/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914400" indent="0">
              <a:buClr>
                <a:srgbClr val="076E95"/>
              </a:buClr>
              <a:buFontTx/>
              <a:buNone/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371600" indent="0">
              <a:buClr>
                <a:srgbClr val="076E95"/>
              </a:buClr>
              <a:buFontTx/>
              <a:buNone/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Use this slide to illustrate an idea on the left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3EA1277E-077E-334F-910A-2AFDD574A7E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24363" y="415925"/>
            <a:ext cx="6929437" cy="106521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4400">
                <a:solidFill>
                  <a:srgbClr val="076E95"/>
                </a:solidFill>
                <a:latin typeface="Muli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This is a longer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3A926F-60D3-7D43-B6D2-22A838ACAF9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4363" y="1825625"/>
            <a:ext cx="6929439" cy="4351338"/>
          </a:xfrm>
        </p:spPr>
        <p:txBody>
          <a:bodyPr/>
          <a:lstStyle>
            <a:lvl1pPr marL="457200" indent="-4572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3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1pPr>
            <a:lvl2pPr marL="800100" indent="-3429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4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1257300" indent="-34290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5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657350" indent="-28575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6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97105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18E1C0B-2E3F-BC4F-A9FC-939A6D6F28CF}"/>
              </a:ext>
            </a:extLst>
          </p:cNvPr>
          <p:cNvSpPr/>
          <p:nvPr userDrawn="1"/>
        </p:nvSpPr>
        <p:spPr>
          <a:xfrm>
            <a:off x="0" y="-1"/>
            <a:ext cx="4083404" cy="6858001"/>
          </a:xfrm>
          <a:prstGeom prst="rect">
            <a:avLst/>
          </a:prstGeom>
          <a:solidFill>
            <a:srgbClr val="0F8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494205-F4DF-714F-A15B-FD8131F43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AFDFF4E-9220-674B-87FA-8CBDA76BA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717" y="415160"/>
            <a:ext cx="3584028" cy="106565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This is a title in Products Blue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3E37441-E4E8-2044-A269-BA95A1CF3AD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20717" y="1825625"/>
            <a:ext cx="3584028" cy="4351338"/>
          </a:xfrm>
        </p:spPr>
        <p:txBody>
          <a:bodyPr>
            <a:normAutofit/>
          </a:bodyPr>
          <a:lstStyle>
            <a:lvl1pPr marL="0" indent="0">
              <a:buClr>
                <a:srgbClr val="35B5B9"/>
              </a:buClr>
              <a:buFontTx/>
              <a:buNone/>
              <a:defRPr sz="1600">
                <a:solidFill>
                  <a:schemeClr val="bg1"/>
                </a:solidFill>
                <a:latin typeface="PT Sans" panose="020B0503020203020204" pitchFamily="34" charset="77"/>
              </a:defRPr>
            </a:lvl1pPr>
            <a:lvl2pPr marL="457200" indent="0">
              <a:buClr>
                <a:srgbClr val="35B5B9"/>
              </a:buClr>
              <a:buFontTx/>
              <a:buNone/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914400" indent="0">
              <a:buClr>
                <a:srgbClr val="076E95"/>
              </a:buClr>
              <a:buFontTx/>
              <a:buNone/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371600" indent="0">
              <a:buClr>
                <a:srgbClr val="076E95"/>
              </a:buClr>
              <a:buFontTx/>
              <a:buNone/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Use this slide to illustrate an idea on the left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4EB421EE-D736-3E4A-82BC-C59D439CF25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24363" y="415925"/>
            <a:ext cx="6929437" cy="106521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4400">
                <a:solidFill>
                  <a:srgbClr val="076E95"/>
                </a:solidFill>
                <a:latin typeface="Muli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This is a longer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A7AB086-4735-114E-A822-25689EA48EF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4363" y="1825625"/>
            <a:ext cx="6929439" cy="4351338"/>
          </a:xfrm>
        </p:spPr>
        <p:txBody>
          <a:bodyPr/>
          <a:lstStyle>
            <a:lvl1pPr marL="457200" indent="-4572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3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1pPr>
            <a:lvl2pPr marL="800100" indent="-3429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4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1257300" indent="-34290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5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657350" indent="-28575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6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45327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723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Bran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ED06C-36AE-F142-B07E-2A1E5B09A3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6"/>
            <a:ext cx="12192000" cy="6856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76E95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This is a Sub-branding Slide</a:t>
            </a:r>
            <a:br>
              <a:rPr lang="en-US" dirty="0"/>
            </a:br>
            <a:r>
              <a:rPr lang="en-US" dirty="0"/>
              <a:t>in Products Blue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FB98B8-FA50-EB41-AEF6-E1649DADA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07DE6E-2632-2B40-9825-F58A1A3978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95779" y="6156193"/>
            <a:ext cx="1030470" cy="65835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288E75-5250-3F4D-A9E8-C789B79C94B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825625"/>
            <a:ext cx="10515602" cy="4351338"/>
          </a:xfrm>
        </p:spPr>
        <p:txBody>
          <a:bodyPr/>
          <a:lstStyle>
            <a:lvl1pPr marL="457200" indent="-4572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5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1pPr>
            <a:lvl2pPr marL="800100" indent="-3429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6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1257300" indent="-34290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7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657350" indent="-28575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8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71714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Bran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64E6E8-D0A1-5448-BBC2-C25453CC1B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6"/>
            <a:ext cx="12192000" cy="6856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8C710F-AF9B-7C4E-BF7E-989F513127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9145" y="6121988"/>
            <a:ext cx="1169231" cy="682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76E95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This is a Sub-branding Slide</a:t>
            </a:r>
            <a:br>
              <a:rPr lang="en-US" dirty="0"/>
            </a:br>
            <a:r>
              <a:rPr lang="en-US" dirty="0"/>
              <a:t>in Products Blue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FB98B8-FA50-EB41-AEF6-E1649DADAF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3A34C5-5C2D-DE40-8174-2F92F3A2AD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825625"/>
            <a:ext cx="10515602" cy="4351338"/>
          </a:xfrm>
        </p:spPr>
        <p:txBody>
          <a:bodyPr/>
          <a:lstStyle>
            <a:lvl1pPr marL="457200" indent="-4572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5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1pPr>
            <a:lvl2pPr marL="800100" indent="-3429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6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1257300" indent="-34290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7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657350" indent="-28575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8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18241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Brand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24A0EF-C385-924F-A5A1-B16D10D08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6"/>
            <a:ext cx="12192000" cy="6856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84147-0856-F14F-9E9A-061DB7D194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6877" y="6264139"/>
            <a:ext cx="1121690" cy="560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76E95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This is a Sub-branding Slide</a:t>
            </a:r>
            <a:br>
              <a:rPr lang="en-US" dirty="0"/>
            </a:br>
            <a:r>
              <a:rPr lang="en-US" dirty="0"/>
              <a:t>in Products Blue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FB98B8-FA50-EB41-AEF6-E1649DADAF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46B0FB-BE44-5146-99D2-211A9AABD9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825625"/>
            <a:ext cx="10515602" cy="4351338"/>
          </a:xfrm>
        </p:spPr>
        <p:txBody>
          <a:bodyPr/>
          <a:lstStyle>
            <a:lvl1pPr marL="457200" indent="-4572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5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1pPr>
            <a:lvl2pPr marL="800100" indent="-3429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6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1257300" indent="-34290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7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657350" indent="-28575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8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0420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Brandi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A3DC99-2BE7-254F-8F57-D993A742A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6"/>
            <a:ext cx="12192000" cy="6856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F278C6-1751-4146-967A-59B9CD4368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2290" y="6185102"/>
            <a:ext cx="1144647" cy="604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76E95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This is a Sub-branding Slide</a:t>
            </a:r>
            <a:br>
              <a:rPr lang="en-US" dirty="0"/>
            </a:br>
            <a:r>
              <a:rPr lang="en-US" dirty="0"/>
              <a:t>in Products Blue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FB98B8-FA50-EB41-AEF6-E1649DADAF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9BA7CB3-4262-3E46-BBB0-314099CC93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825625"/>
            <a:ext cx="10515602" cy="4351338"/>
          </a:xfrm>
        </p:spPr>
        <p:txBody>
          <a:bodyPr/>
          <a:lstStyle>
            <a:lvl1pPr marL="457200" indent="-4572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5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1pPr>
            <a:lvl2pPr marL="800100" indent="-3429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6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1257300" indent="-34290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7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657350" indent="-28575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8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3141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73CA8D-65FD-D640-A762-090D8B6FB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64773"/>
            <a:ext cx="12192000" cy="993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76E95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Use this slide for a shorter list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FB98B8-FA50-EB41-AEF6-E1649DADA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1E117D-FE0F-9345-8171-AAF3F3AE211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825625"/>
            <a:ext cx="10515602" cy="4351338"/>
          </a:xfrm>
        </p:spPr>
        <p:txBody>
          <a:bodyPr/>
          <a:lstStyle>
            <a:lvl1pPr marL="457200" indent="-4572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4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1pPr>
            <a:lvl2pPr marL="800100" indent="-3429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5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1257300" indent="-34290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6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657350" indent="-28575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7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54344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Brandin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DAF4FB-5843-714F-86AF-6FF27DC4A2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6"/>
            <a:ext cx="12192000" cy="6856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DD74FC-059C-0947-B42A-6CE0D4C129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675" y="6171649"/>
            <a:ext cx="1276657" cy="602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76E95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This is a Sub-branding Slide</a:t>
            </a:r>
            <a:br>
              <a:rPr lang="en-US" dirty="0"/>
            </a:br>
            <a:r>
              <a:rPr lang="en-US" dirty="0"/>
              <a:t>in Products Blue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FB98B8-FA50-EB41-AEF6-E1649DADAF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336282-D3D4-6D4D-88F7-3964F6B66B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825625"/>
            <a:ext cx="10515602" cy="4351338"/>
          </a:xfrm>
        </p:spPr>
        <p:txBody>
          <a:bodyPr/>
          <a:lstStyle>
            <a:lvl1pPr marL="457200" indent="-4572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5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1pPr>
            <a:lvl2pPr marL="800100" indent="-3429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6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1257300" indent="-34290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7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657350" indent="-28575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8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03524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Brandin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EA88F6-E7AB-884F-9191-EC30821D57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6"/>
            <a:ext cx="12192000" cy="6856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4034EE-9C39-5D44-9EC0-E058F035D3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2291" y="6274122"/>
            <a:ext cx="1154206" cy="512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76E95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This is a Sub-branding Slide</a:t>
            </a:r>
            <a:br>
              <a:rPr lang="en-US" dirty="0"/>
            </a:br>
            <a:r>
              <a:rPr lang="en-US" dirty="0"/>
              <a:t>in Products Blue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FB98B8-FA50-EB41-AEF6-E1649DADAF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44C44D-0B92-F146-8832-809C65B943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825625"/>
            <a:ext cx="10515602" cy="4351338"/>
          </a:xfrm>
        </p:spPr>
        <p:txBody>
          <a:bodyPr/>
          <a:lstStyle>
            <a:lvl1pPr marL="457200" indent="-4572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5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1pPr>
            <a:lvl2pPr marL="800100" indent="-3429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6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1257300" indent="-34290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7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657350" indent="-28575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8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27272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Branding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79F73A-71CB-084A-B5C7-F89B13E9C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6"/>
            <a:ext cx="12192000" cy="6856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76E95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This is a Sub-branding Slide in Publishing Green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FB98B8-FA50-EB41-AEF6-E1649DADA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59C33D-71E2-7040-BFE4-5B556ADD5B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3614" y="5729742"/>
            <a:ext cx="1457664" cy="145766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D19AD6-86DE-D44E-B3AE-3DB649D2F91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825625"/>
            <a:ext cx="10515602" cy="4351338"/>
          </a:xfrm>
        </p:spPr>
        <p:txBody>
          <a:bodyPr/>
          <a:lstStyle>
            <a:lvl1pPr marL="457200" indent="-4572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5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1pPr>
            <a:lvl2pPr marL="800100" indent="-3429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6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1257300" indent="-34290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7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657350" indent="-28575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8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87861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Branding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204863-36CF-0F4F-A4A7-C3E84661AE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6"/>
            <a:ext cx="12192000" cy="6856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mtClean="0">
                <a:solidFill>
                  <a:srgbClr val="076E95"/>
                </a:solidFill>
                <a:effectLst/>
                <a:latin typeface="Muli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 Sub-branding Slide in Member Projects &amp; Programs Blue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FB98B8-FA50-EB41-AEF6-E1649DADA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F42A89-3941-1E46-82E0-BDD0668DFF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8204" y="6176963"/>
            <a:ext cx="954982" cy="5836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FBE77D-8914-6E43-A927-4F15C723723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825625"/>
            <a:ext cx="10515602" cy="4351338"/>
          </a:xfrm>
        </p:spPr>
        <p:txBody>
          <a:bodyPr/>
          <a:lstStyle>
            <a:lvl1pPr marL="457200" indent="-4572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5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1pPr>
            <a:lvl2pPr marL="800100" indent="-3429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6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1257300" indent="-34290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7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657350" indent="-28575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8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30178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222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411B0D-F967-2940-92C7-1D11FE94C2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0" y="3657600"/>
            <a:ext cx="8001000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65B1C3-52C4-B04D-AB0B-D856CC2852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0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75740558-1BDB-D648-BE88-58747F67E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64773"/>
            <a:ext cx="12192000" cy="993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76E95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Use this slide for a longer list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FB98B8-FA50-EB41-AEF6-E1649DADA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7F213D-5F84-5448-94E3-1575B5BF3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8626" cy="4351338"/>
          </a:xfrm>
        </p:spPr>
        <p:txBody>
          <a:bodyPr/>
          <a:lstStyle>
            <a:lvl1pPr marL="457200" indent="-4572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4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1pPr>
            <a:lvl2pPr marL="800100" indent="-3429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5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1257300" indent="-34290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6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657350" indent="-28575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7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D0E02D-01B9-B748-AE5F-85A92AA2AD0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65176" y="1825625"/>
            <a:ext cx="4988626" cy="4351338"/>
          </a:xfrm>
        </p:spPr>
        <p:txBody>
          <a:bodyPr/>
          <a:lstStyle>
            <a:lvl1pPr marL="457200" indent="-4572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4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1pPr>
            <a:lvl2pPr marL="800100" indent="-3429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5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1257300" indent="-34290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6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657350" indent="-28575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7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3007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with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3A64589-E3B6-6B4C-A8C9-13B58D33A1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64773"/>
            <a:ext cx="12192000" cy="993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76E95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This is a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414042"/>
                </a:solidFill>
                <a:latin typeface="PT Sans" panose="020B0503020203020204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14042"/>
                </a:solidFill>
                <a:latin typeface="PT Sans" panose="020B0503020203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sz="1600" b="0" i="1" dirty="0">
                <a:solidFill>
                  <a:srgbClr val="414042"/>
                </a:solidFill>
                <a:latin typeface="PT Sans"/>
                <a:ea typeface="Muli SemiBold"/>
                <a:cs typeface="PT Sans"/>
              </a:rPr>
              <a:t>Use this to provide contextualizing</a:t>
            </a:r>
            <a:r>
              <a:rPr lang="en-US" sz="1600" b="0" i="1" baseline="0" dirty="0">
                <a:solidFill>
                  <a:srgbClr val="414042"/>
                </a:solidFill>
                <a:latin typeface="PT Sans"/>
                <a:ea typeface="Muli SemiBold"/>
                <a:cs typeface="PT Sans"/>
              </a:rPr>
              <a:t> information about an image or a graph</a:t>
            </a:r>
            <a:endParaRPr lang="en-US" sz="1600" b="0" i="1" dirty="0">
              <a:solidFill>
                <a:srgbClr val="414042"/>
              </a:solidFill>
              <a:latin typeface="PT Sans"/>
              <a:ea typeface="Muli SemiBold"/>
              <a:cs typeface="PT San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2AF6F-009E-3046-96A1-B367E6061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8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78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F0FD2E-4FFB-E643-87EB-99F14AE003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000"/>
            <a:ext cx="12192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rgbClr val="076E95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This is a Divider Slide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FB98B8-FA50-EB41-AEF6-E1649DADA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73547D0F-BDCE-F74B-902C-A3ED502C700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874430"/>
            <a:ext cx="10515600" cy="6572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14042"/>
                </a:solidFill>
                <a:latin typeface="PT Sans" panose="020B05030202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347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er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477FF0-0CFC-A44E-95A5-8E6E730E6D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000"/>
            <a:ext cx="12192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76E95"/>
                </a:solidFill>
                <a:latin typeface="Muli" pitchFamily="2" charset="77"/>
              </a:defRPr>
            </a:lvl1pPr>
          </a:lstStyle>
          <a:p>
            <a:r>
              <a:rPr lang="en-US" dirty="0"/>
              <a:t>Use this slide for a longer list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FB98B8-FA50-EB41-AEF6-E1649DADA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814" y="6403530"/>
            <a:ext cx="872671" cy="35286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2E5AD74-9074-384C-9621-9796B4BB251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825625"/>
            <a:ext cx="10515602" cy="4351338"/>
          </a:xfrm>
        </p:spPr>
        <p:txBody>
          <a:bodyPr/>
          <a:lstStyle>
            <a:lvl1pPr marL="457200" indent="-4572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4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1pPr>
            <a:lvl2pPr marL="800100" indent="-342900">
              <a:lnSpc>
                <a:spcPct val="100000"/>
              </a:lnSpc>
              <a:spcAft>
                <a:spcPts val="1800"/>
              </a:spcAft>
              <a:buClr>
                <a:srgbClr val="35B5B9"/>
              </a:buClr>
              <a:buFontTx/>
              <a:buBlip>
                <a:blip r:embed="rId5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2pPr>
            <a:lvl3pPr marL="1257300" indent="-34290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6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3pPr>
            <a:lvl4pPr marL="1657350" indent="-285750">
              <a:lnSpc>
                <a:spcPct val="100000"/>
              </a:lnSpc>
              <a:spcAft>
                <a:spcPts val="1800"/>
              </a:spcAft>
              <a:buClr>
                <a:srgbClr val="076E95"/>
              </a:buClr>
              <a:buFontTx/>
              <a:buBlip>
                <a:blip r:embed="rId7"/>
              </a:buBlip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4pPr>
            <a:lvl5pPr>
              <a:defRPr>
                <a:solidFill>
                  <a:srgbClr val="414042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7832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22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23" r:id="rId3"/>
    <p:sldLayoutId id="2147483724" r:id="rId4"/>
    <p:sldLayoutId id="2147483722" r:id="rId5"/>
    <p:sldLayoutId id="2147483727" r:id="rId6"/>
    <p:sldLayoutId id="2147483750" r:id="rId7"/>
    <p:sldLayoutId id="2147483751" r:id="rId8"/>
    <p:sldLayoutId id="2147483728" r:id="rId9"/>
    <p:sldLayoutId id="2147483719" r:id="rId10"/>
    <p:sldLayoutId id="2147483730" r:id="rId11"/>
    <p:sldLayoutId id="2147483745" r:id="rId12"/>
    <p:sldLayoutId id="2147483716" r:id="rId13"/>
    <p:sldLayoutId id="2147483746" r:id="rId14"/>
    <p:sldLayoutId id="2147483718" r:id="rId15"/>
    <p:sldLayoutId id="2147483717" r:id="rId16"/>
    <p:sldLayoutId id="2147483749" r:id="rId17"/>
    <p:sldLayoutId id="2147483731" r:id="rId18"/>
    <p:sldLayoutId id="2147483733" r:id="rId19"/>
    <p:sldLayoutId id="2147483748" r:id="rId20"/>
    <p:sldLayoutId id="2147483735" r:id="rId21"/>
    <p:sldLayoutId id="2147483747" r:id="rId22"/>
    <p:sldLayoutId id="2147483732" r:id="rId23"/>
    <p:sldLayoutId id="2147483734" r:id="rId24"/>
    <p:sldLayoutId id="2147483729" r:id="rId25"/>
    <p:sldLayoutId id="2147483736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4" r:id="rId32"/>
    <p:sldLayoutId id="2147483743" r:id="rId33"/>
    <p:sldLayoutId id="2147483737" r:id="rId34"/>
    <p:sldLayoutId id="2147483725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E68E8-8B8D-A443-BE69-F7E43F588F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Searching in Atla’s Research Databases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BF47F-2C4C-094D-8D53-437FC2490B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Catholic Church Documents</a:t>
            </a:r>
          </a:p>
        </p:txBody>
      </p:sp>
    </p:spTree>
    <p:extLst>
      <p:ext uri="{BB962C8B-B14F-4D97-AF65-F5344CB8AC3E}">
        <p14:creationId xmlns:p14="http://schemas.microsoft.com/office/powerpoint/2010/main" val="2759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A5B4-52ED-D844-A2A0-F0F4FABDF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Church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EBB0E-2C9B-CE42-A0AB-78B7F7306ED8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Written by the Secretariat of State, dicastery, tribunal, ecumenical council, or Synod of Bishops</a:t>
            </a:r>
          </a:p>
          <a:p>
            <a:r>
              <a:rPr lang="en-US" dirty="0"/>
              <a:t>Excludes pontifical academies and bishops’ conferences</a:t>
            </a:r>
          </a:p>
          <a:p>
            <a:r>
              <a:rPr lang="en-US" dirty="0"/>
              <a:t>Includes treaties</a:t>
            </a:r>
          </a:p>
        </p:txBody>
      </p:sp>
    </p:spTree>
    <p:extLst>
      <p:ext uri="{BB962C8B-B14F-4D97-AF65-F5344CB8AC3E}">
        <p14:creationId xmlns:p14="http://schemas.microsoft.com/office/powerpoint/2010/main" val="347179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A5B4-52ED-D844-A2A0-F0F4FABDF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Papal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EBB0E-2C9B-CE42-A0AB-78B7F7306ED8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Written by the pope while in office</a:t>
            </a:r>
          </a:p>
          <a:p>
            <a:r>
              <a:rPr lang="en-US" dirty="0"/>
              <a:t>Documents jointly issued by the pope and another religious leader</a:t>
            </a:r>
          </a:p>
        </p:txBody>
      </p:sp>
    </p:spTree>
    <p:extLst>
      <p:ext uri="{BB962C8B-B14F-4D97-AF65-F5344CB8AC3E}">
        <p14:creationId xmlns:p14="http://schemas.microsoft.com/office/powerpoint/2010/main" val="330327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CDD2D-3F06-0943-B492-F57D56EC8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title?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4C5CBE-DB25-7042-B6EF-C79426CDE1A5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DA8EF-DB9F-5A47-A36E-737BA33E5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Main title: </a:t>
            </a:r>
            <a:r>
              <a:rPr lang="en-US" dirty="0" err="1"/>
              <a:t>Beatificationis</a:t>
            </a:r>
            <a:r>
              <a:rPr lang="en-US" dirty="0"/>
              <a:t> </a:t>
            </a:r>
            <a:r>
              <a:rPr lang="en-US" dirty="0" err="1"/>
              <a:t>Servae</a:t>
            </a:r>
            <a:r>
              <a:rPr lang="en-US" dirty="0"/>
              <a:t> Dei </a:t>
            </a:r>
            <a:r>
              <a:rPr lang="en-US" dirty="0" err="1"/>
              <a:t>Mariae</a:t>
            </a:r>
            <a:r>
              <a:rPr lang="en-US" dirty="0"/>
              <a:t> </a:t>
            </a:r>
            <a:r>
              <a:rPr lang="en-US" dirty="0" err="1"/>
              <a:t>Christinae</a:t>
            </a:r>
            <a:r>
              <a:rPr lang="en-US" dirty="0"/>
              <a:t> ab Immaculata </a:t>
            </a:r>
            <a:r>
              <a:rPr lang="en-US" dirty="0" err="1"/>
              <a:t>Conceptione</a:t>
            </a:r>
            <a:r>
              <a:rPr lang="en-US" dirty="0"/>
              <a:t> (in </a:t>
            </a:r>
            <a:r>
              <a:rPr lang="en-US" dirty="0" err="1"/>
              <a:t>saec</a:t>
            </a:r>
            <a:r>
              <a:rPr lang="en-US" dirty="0"/>
              <a:t>.: </a:t>
            </a:r>
            <a:r>
              <a:rPr lang="en-US" dirty="0" err="1"/>
              <a:t>Adelaidis</a:t>
            </a:r>
            <a:r>
              <a:rPr lang="en-US" dirty="0"/>
              <a:t> Brando) </a:t>
            </a:r>
            <a:r>
              <a:rPr lang="en-US" dirty="0" err="1"/>
              <a:t>fundatricis</a:t>
            </a:r>
            <a:r>
              <a:rPr lang="en-US" dirty="0"/>
              <a:t> </a:t>
            </a:r>
            <a:r>
              <a:rPr lang="en-US" dirty="0" err="1"/>
              <a:t>Congregationis</a:t>
            </a:r>
            <a:r>
              <a:rPr lang="en-US" dirty="0"/>
              <a:t> </a:t>
            </a:r>
            <a:r>
              <a:rPr lang="en-US" dirty="0" err="1"/>
              <a:t>Victimarum</a:t>
            </a:r>
            <a:r>
              <a:rPr lang="en-US" dirty="0"/>
              <a:t> </a:t>
            </a:r>
            <a:r>
              <a:rPr lang="en-US" dirty="0" err="1"/>
              <a:t>Expiatricum</a:t>
            </a:r>
            <a:r>
              <a:rPr lang="en-US" dirty="0"/>
              <a:t> a </a:t>
            </a:r>
            <a:r>
              <a:rPr lang="en-US" dirty="0" err="1"/>
              <a:t>Sacramentato</a:t>
            </a:r>
            <a:r>
              <a:rPr lang="en-US" dirty="0"/>
              <a:t> </a:t>
            </a:r>
            <a:r>
              <a:rPr lang="en-US" dirty="0" err="1"/>
              <a:t>Iesu</a:t>
            </a:r>
            <a:r>
              <a:rPr lang="en-US" dirty="0"/>
              <a:t> (1856-1906)</a:t>
            </a:r>
          </a:p>
          <a:p>
            <a:r>
              <a:rPr lang="en-US" dirty="0"/>
              <a:t>Subtitle: </a:t>
            </a:r>
            <a:r>
              <a:rPr lang="en-US" dirty="0" err="1"/>
              <a:t>Decretum</a:t>
            </a:r>
            <a:r>
              <a:rPr lang="en-US" dirty="0"/>
              <a:t> super </a:t>
            </a:r>
            <a:r>
              <a:rPr lang="en-US" dirty="0" err="1"/>
              <a:t>virtutibus</a:t>
            </a:r>
            <a:endParaRPr lang="en-US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1FCAF8A-E8E8-B729-4B81-BBF1FFB67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0" t="5888" r="51923" b="68730"/>
          <a:stretch/>
        </p:blipFill>
        <p:spPr bwMode="auto">
          <a:xfrm>
            <a:off x="5183188" y="1085722"/>
            <a:ext cx="6000750" cy="4455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7049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CDD2D-3F06-0943-B492-F57D56EC8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title?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4C5CBE-DB25-7042-B6EF-C79426CDE1A5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DA8EF-DB9F-5A47-A36E-737BA33E5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Main title: </a:t>
            </a:r>
            <a:r>
              <a:rPr lang="en-US" dirty="0" err="1"/>
              <a:t>Episcopis</a:t>
            </a:r>
            <a:r>
              <a:rPr lang="en-US" dirty="0"/>
              <a:t>, </a:t>
            </a:r>
            <a:r>
              <a:rPr lang="en-US" dirty="0" err="1"/>
              <a:t>clero</a:t>
            </a:r>
            <a:r>
              <a:rPr lang="en-US" dirty="0"/>
              <a:t>, </a:t>
            </a:r>
            <a:r>
              <a:rPr lang="en-US" dirty="0" err="1"/>
              <a:t>fidelibus</a:t>
            </a:r>
            <a:r>
              <a:rPr lang="en-US" dirty="0"/>
              <a:t> anni MM </a:t>
            </a:r>
            <a:r>
              <a:rPr lang="en-US" dirty="0" err="1"/>
              <a:t>Iubilaeum</a:t>
            </a:r>
            <a:r>
              <a:rPr lang="en-US" dirty="0"/>
              <a:t> ad </a:t>
            </a:r>
            <a:r>
              <a:rPr lang="en-US" dirty="0" err="1"/>
              <a:t>parandum</a:t>
            </a:r>
            <a:endParaRPr lang="en-US" dirty="0"/>
          </a:p>
          <a:p>
            <a:r>
              <a:rPr lang="en-US" dirty="0"/>
              <a:t>Variant title: </a:t>
            </a:r>
            <a:r>
              <a:rPr lang="en-US" dirty="0" err="1"/>
              <a:t>Tertio</a:t>
            </a:r>
            <a:r>
              <a:rPr lang="en-US" dirty="0"/>
              <a:t> </a:t>
            </a:r>
            <a:r>
              <a:rPr lang="en-US" dirty="0" err="1"/>
              <a:t>millennio</a:t>
            </a:r>
            <a:r>
              <a:rPr lang="en-US" dirty="0"/>
              <a:t> </a:t>
            </a:r>
            <a:r>
              <a:rPr lang="en-US" dirty="0" err="1"/>
              <a:t>adveniente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522241D-4A9B-64A5-6103-85973AD16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3" t="10256" r="52778" b="61604"/>
          <a:stretch/>
        </p:blipFill>
        <p:spPr bwMode="auto">
          <a:xfrm>
            <a:off x="5085461" y="996950"/>
            <a:ext cx="6026150" cy="4489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988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AD23-5709-E341-804E-0AC51A47C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Papal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0AAEE-43F2-4346-A574-B9A5251FDC8F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ED2CB-CA0A-EB41-9D96-843931638A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Catholic Church. Pope (2013- : Francis)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274BB6-7349-5749-B65E-AC3E2BC1C5E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Decretal letters</a:t>
            </a:r>
          </a:p>
          <a:p>
            <a:r>
              <a:rPr lang="en-US" dirty="0"/>
              <a:t>Encyclical letters</a:t>
            </a:r>
          </a:p>
          <a:p>
            <a:r>
              <a:rPr lang="en-US" dirty="0"/>
              <a:t>Apostolic letters</a:t>
            </a:r>
          </a:p>
          <a:p>
            <a:r>
              <a:rPr lang="en-US" dirty="0"/>
              <a:t>Apostolic constitutions</a:t>
            </a:r>
          </a:p>
          <a:p>
            <a:r>
              <a:rPr lang="en-US" dirty="0"/>
              <a:t>Apostolic exhortations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01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AD23-5709-E341-804E-0AC51A47C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Papal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0AAEE-43F2-4346-A574-B9A5251FDC8F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ED2CB-CA0A-EB41-9D96-843931638A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Francis, Pope, 1936-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274BB6-7349-5749-B65E-AC3E2BC1C5E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Sermons</a:t>
            </a:r>
          </a:p>
          <a:p>
            <a:r>
              <a:rPr lang="en-US" dirty="0"/>
              <a:t>Speeches</a:t>
            </a:r>
          </a:p>
          <a:p>
            <a:r>
              <a:rPr lang="en-US" dirty="0"/>
              <a:t>Messages</a:t>
            </a:r>
          </a:p>
          <a:p>
            <a:r>
              <a:rPr lang="en-US" dirty="0"/>
              <a:t>Interviews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46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AD23-5709-E341-804E-0AC51A47C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Church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0AAEE-43F2-4346-A574-B9A5251FDC8F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ED2CB-CA0A-EB41-9D96-843931638A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is the author?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274BB6-7349-5749-B65E-AC3E2BC1C5E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dicastery, not the prefect and secretary who sign</a:t>
            </a:r>
          </a:p>
          <a:p>
            <a:r>
              <a:rPr lang="en-US" dirty="0"/>
              <a:t>The tribunal, not the judges who rule</a:t>
            </a:r>
          </a:p>
          <a:p>
            <a:r>
              <a:rPr lang="en-US" dirty="0"/>
              <a:t>The Secretariat of State, not Cardinal Parolin</a:t>
            </a:r>
          </a:p>
          <a:p>
            <a:r>
              <a:rPr lang="en-US" dirty="0" err="1"/>
              <a:t>Interdicasterial</a:t>
            </a:r>
            <a:r>
              <a:rPr lang="en-US" dirty="0"/>
              <a:t> documents can have multiple authors</a:t>
            </a:r>
          </a:p>
        </p:txBody>
      </p:sp>
    </p:spTree>
    <p:extLst>
      <p:ext uri="{BB962C8B-B14F-4D97-AF65-F5344CB8AC3E}">
        <p14:creationId xmlns:p14="http://schemas.microsoft.com/office/powerpoint/2010/main" val="1468966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A5B4-52ED-D844-A2A0-F0F4FABDF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EBB0E-2C9B-CE42-A0AB-78B7F7306ED8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Language of titles is ignored</a:t>
            </a:r>
          </a:p>
          <a:p>
            <a:r>
              <a:rPr lang="en-US" dirty="0"/>
              <a:t>For multilingual documents, each language is noted</a:t>
            </a:r>
          </a:p>
        </p:txBody>
      </p:sp>
    </p:spTree>
    <p:extLst>
      <p:ext uri="{BB962C8B-B14F-4D97-AF65-F5344CB8AC3E}">
        <p14:creationId xmlns:p14="http://schemas.microsoft.com/office/powerpoint/2010/main" val="2087660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AD23-5709-E341-804E-0AC51A47C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0AAEE-43F2-4346-A574-B9A5251FDC8F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ED2CB-CA0A-EB41-9D96-843931638A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Catholic Church. Pope (2013- : Francis)—Encyclical letters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274BB6-7349-5749-B65E-AC3E2BC1C5E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We used to two versions of this heading, one with a form subdivision, the other with a topical subdivision</a:t>
            </a:r>
          </a:p>
          <a:p>
            <a:r>
              <a:rPr lang="en-US" dirty="0"/>
              <a:t>Since they appear identically in EBSCO, we are discontinuing the form subdivision</a:t>
            </a:r>
          </a:p>
          <a:p>
            <a:r>
              <a:rPr lang="en-US" dirty="0"/>
              <a:t>Records that are encyclicals will also have Papal documents as a genre</a:t>
            </a:r>
          </a:p>
        </p:txBody>
      </p:sp>
    </p:spTree>
    <p:extLst>
      <p:ext uri="{BB962C8B-B14F-4D97-AF65-F5344CB8AC3E}">
        <p14:creationId xmlns:p14="http://schemas.microsoft.com/office/powerpoint/2010/main" val="977678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AD23-5709-E341-804E-0AC51A47C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0AAEE-43F2-4346-A574-B9A5251FDC8F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ED2CB-CA0A-EB41-9D96-843931638A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Church documents with a second genre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274BB6-7349-5749-B65E-AC3E2BC1C5E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Treaties</a:t>
            </a:r>
          </a:p>
        </p:txBody>
      </p:sp>
    </p:spTree>
    <p:extLst>
      <p:ext uri="{BB962C8B-B14F-4D97-AF65-F5344CB8AC3E}">
        <p14:creationId xmlns:p14="http://schemas.microsoft.com/office/powerpoint/2010/main" val="23798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C0E2-FFBA-5849-AA59-FFB8E9EE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James Humble, Kathy Harty, Elyse Hayes and Andrew Kosmowski, “Catholic Documents 101: A Theological Librarian’s Guide to Identifying, Locating, and Using the Documents of the Catholic Church,” </a:t>
            </a:r>
            <a:r>
              <a:rPr lang="en-US" sz="4000" i="1" dirty="0"/>
              <a:t>ATLA Summary of Proceedings </a:t>
            </a:r>
            <a:r>
              <a:rPr lang="en-US" sz="4000" dirty="0"/>
              <a:t>72 (2018), 211-218.</a:t>
            </a:r>
          </a:p>
        </p:txBody>
      </p:sp>
    </p:spTree>
    <p:extLst>
      <p:ext uri="{BB962C8B-B14F-4D97-AF65-F5344CB8AC3E}">
        <p14:creationId xmlns:p14="http://schemas.microsoft.com/office/powerpoint/2010/main" val="2974149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AD23-5709-E341-804E-0AC51A47C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0AAEE-43F2-4346-A574-B9A5251FDC8F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ED2CB-CA0A-EB41-9D96-843931638A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Papal documents with a second genre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274BB6-7349-5749-B65E-AC3E2BC1C5E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Sermons</a:t>
            </a:r>
          </a:p>
          <a:p>
            <a:r>
              <a:rPr lang="en-US" dirty="0"/>
              <a:t>Speeches</a:t>
            </a:r>
          </a:p>
          <a:p>
            <a:r>
              <a:rPr lang="en-US" dirty="0"/>
              <a:t>Interviews</a:t>
            </a:r>
          </a:p>
          <a:p>
            <a:r>
              <a:rPr lang="en-US" dirty="0"/>
              <a:t>Letters</a:t>
            </a:r>
          </a:p>
        </p:txBody>
      </p:sp>
    </p:spTree>
    <p:extLst>
      <p:ext uri="{BB962C8B-B14F-4D97-AF65-F5344CB8AC3E}">
        <p14:creationId xmlns:p14="http://schemas.microsoft.com/office/powerpoint/2010/main" val="2056309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AD23-5709-E341-804E-0AC51A47C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0AAEE-43F2-4346-A574-B9A5251FDC8F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ED2CB-CA0A-EB41-9D96-843931638A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Topical subdivision used as genre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274BB6-7349-5749-B65E-AC3E2BC1C5E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Catholic Church. Pope (2013- : Francis)--Apostolic constitutions</a:t>
            </a:r>
          </a:p>
          <a:p>
            <a:r>
              <a:rPr lang="en-US" dirty="0"/>
              <a:t>Catholic Church. Pope (2013- : Francis)-- Apostolic exhortations</a:t>
            </a:r>
          </a:p>
          <a:p>
            <a:r>
              <a:rPr lang="en-US" dirty="0"/>
              <a:t>Catholic Church. Pope (2013- : Francis)-- Apostolic letters</a:t>
            </a:r>
          </a:p>
          <a:p>
            <a:r>
              <a:rPr lang="en-US" dirty="0"/>
              <a:t>Catholic Church. Pope (2013- : Francis)-- Decretal letters</a:t>
            </a:r>
          </a:p>
          <a:p>
            <a:r>
              <a:rPr lang="en-US" dirty="0"/>
              <a:t>Francis, Pope, 1936---Angelus and Regina Caeli addresses</a:t>
            </a:r>
          </a:p>
          <a:p>
            <a:r>
              <a:rPr lang="en-US" dirty="0"/>
              <a:t>Francis, Pope, 1936---Consistories</a:t>
            </a:r>
          </a:p>
          <a:p>
            <a:r>
              <a:rPr lang="en-US" dirty="0"/>
              <a:t>Francis, Pope, 1936---General audiences</a:t>
            </a:r>
          </a:p>
          <a:p>
            <a:r>
              <a:rPr lang="en-US" dirty="0"/>
              <a:t>Francis, Pope, 1936---Messages</a:t>
            </a:r>
          </a:p>
        </p:txBody>
      </p:sp>
    </p:spTree>
    <p:extLst>
      <p:ext uri="{BB962C8B-B14F-4D97-AF65-F5344CB8AC3E}">
        <p14:creationId xmlns:p14="http://schemas.microsoft.com/office/powerpoint/2010/main" val="214128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AD23-5709-E341-804E-0AC51A47C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0AAEE-43F2-4346-A574-B9A5251FDC8F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ED2CB-CA0A-EB41-9D96-843931638A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Subject as genre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274BB6-7349-5749-B65E-AC3E2BC1C5E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Papal visits</a:t>
            </a:r>
          </a:p>
          <a:p>
            <a:r>
              <a:rPr lang="en-US" dirty="0"/>
              <a:t>Ad limina visits</a:t>
            </a:r>
          </a:p>
          <a:p>
            <a:r>
              <a:rPr lang="en-US" dirty="0"/>
              <a:t>Beatification sermons</a:t>
            </a:r>
          </a:p>
          <a:p>
            <a:r>
              <a:rPr lang="en-US" dirty="0"/>
              <a:t>Canonization sermons</a:t>
            </a:r>
          </a:p>
        </p:txBody>
      </p:sp>
    </p:spTree>
    <p:extLst>
      <p:ext uri="{BB962C8B-B14F-4D97-AF65-F5344CB8AC3E}">
        <p14:creationId xmlns:p14="http://schemas.microsoft.com/office/powerpoint/2010/main" val="2460726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6752-95DC-DB46-9C0F-4C4E3DFA6C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Papal date: YYYYMMDD</a:t>
            </a:r>
          </a:p>
        </p:txBody>
      </p:sp>
    </p:spTree>
    <p:extLst>
      <p:ext uri="{BB962C8B-B14F-4D97-AF65-F5344CB8AC3E}">
        <p14:creationId xmlns:p14="http://schemas.microsoft.com/office/powerpoint/2010/main" val="112415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3C36-7D52-6C49-86DB-BB11AF781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Church Documents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5D46C-2F39-1D44-B453-933CC4BF0CC1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In EBSCO</a:t>
            </a:r>
          </a:p>
        </p:txBody>
      </p:sp>
    </p:spTree>
    <p:extLst>
      <p:ext uri="{BB962C8B-B14F-4D97-AF65-F5344CB8AC3E}">
        <p14:creationId xmlns:p14="http://schemas.microsoft.com/office/powerpoint/2010/main" val="3317807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95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75EED-C688-5F41-AE6B-0CF1BBDD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C539E-7D2B-2D4C-86E4-28CB7826F11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Sources of Church Documents</a:t>
            </a:r>
          </a:p>
          <a:p>
            <a:r>
              <a:rPr lang="en-US" dirty="0"/>
              <a:t>How We Index Church Documents</a:t>
            </a:r>
          </a:p>
          <a:p>
            <a:r>
              <a:rPr lang="en-US" dirty="0"/>
              <a:t>Searching for Church Documents</a:t>
            </a:r>
          </a:p>
        </p:txBody>
      </p:sp>
    </p:spTree>
    <p:extLst>
      <p:ext uri="{BB962C8B-B14F-4D97-AF65-F5344CB8AC3E}">
        <p14:creationId xmlns:p14="http://schemas.microsoft.com/office/powerpoint/2010/main" val="61605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AF83D-3D57-B146-B446-882707F89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RDB only includes church documents published in serials that we index</a:t>
            </a:r>
          </a:p>
        </p:txBody>
      </p:sp>
    </p:spTree>
    <p:extLst>
      <p:ext uri="{BB962C8B-B14F-4D97-AF65-F5344CB8AC3E}">
        <p14:creationId xmlns:p14="http://schemas.microsoft.com/office/powerpoint/2010/main" val="219164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195F-CC58-3644-8627-DECD031BC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Church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DC351-75C3-BE43-A4F1-567A4C288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Acta Apostolicae </a:t>
            </a:r>
            <a:r>
              <a:rPr lang="en-US" dirty="0" err="1"/>
              <a:t>Sedis</a:t>
            </a:r>
            <a:r>
              <a:rPr lang="en-US" dirty="0"/>
              <a:t>, 1980-</a:t>
            </a:r>
          </a:p>
          <a:p>
            <a:r>
              <a:rPr lang="en-US" dirty="0" err="1"/>
              <a:t>L’Osservatore</a:t>
            </a:r>
            <a:r>
              <a:rPr lang="en-US" dirty="0"/>
              <a:t> Romano, English edition, 1980-</a:t>
            </a:r>
          </a:p>
          <a:p>
            <a:r>
              <a:rPr lang="en-US" dirty="0"/>
              <a:t>The Pope Speaks, 1980-2005</a:t>
            </a:r>
          </a:p>
          <a:p>
            <a:r>
              <a:rPr lang="en-US" dirty="0"/>
              <a:t>Origins, 1980-2021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0C1D8-4D15-0743-BB75-4135C5B0E75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La Documentation </a:t>
            </a:r>
            <a:r>
              <a:rPr lang="en-US" dirty="0" err="1"/>
              <a:t>Catholique</a:t>
            </a:r>
            <a:r>
              <a:rPr lang="en-US" dirty="0"/>
              <a:t>, 1980-2003</a:t>
            </a:r>
          </a:p>
          <a:p>
            <a:r>
              <a:rPr lang="en-US" dirty="0"/>
              <a:t>Notitiae, 1980-</a:t>
            </a:r>
          </a:p>
          <a:p>
            <a:r>
              <a:rPr lang="en-US" dirty="0" err="1"/>
              <a:t>Communicationes</a:t>
            </a:r>
            <a:r>
              <a:rPr lang="en-US" dirty="0"/>
              <a:t>, 1978-</a:t>
            </a:r>
          </a:p>
        </p:txBody>
      </p:sp>
    </p:spTree>
    <p:extLst>
      <p:ext uri="{BB962C8B-B14F-4D97-AF65-F5344CB8AC3E}">
        <p14:creationId xmlns:p14="http://schemas.microsoft.com/office/powerpoint/2010/main" val="270249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CDD2D-3F06-0943-B492-F57D56EC8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Documents </a:t>
            </a:r>
            <a:r>
              <a:rPr lang="en-US"/>
              <a:t>by Number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4C5CBE-DB25-7042-B6EF-C79426CDE1A5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DA8EF-DB9F-5A47-A36E-737BA33E5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OR = 17,0005 documents</a:t>
            </a:r>
          </a:p>
          <a:p>
            <a:r>
              <a:rPr lang="en-US" dirty="0"/>
              <a:t>AAS = 9,450 documents</a:t>
            </a:r>
          </a:p>
          <a:p>
            <a:r>
              <a:rPr lang="en-US" dirty="0"/>
              <a:t>Origins = 2,399 documents</a:t>
            </a:r>
          </a:p>
          <a:p>
            <a:r>
              <a:rPr lang="en-US" dirty="0"/>
              <a:t>DC = 2,102 documents</a:t>
            </a:r>
          </a:p>
          <a:p>
            <a:r>
              <a:rPr lang="en-US" dirty="0"/>
              <a:t>Pope Speaks = 1,232 documents</a:t>
            </a:r>
          </a:p>
          <a:p>
            <a:r>
              <a:rPr lang="en-US" dirty="0"/>
              <a:t>Other = 4,626 documents</a:t>
            </a:r>
          </a:p>
          <a:p>
            <a:r>
              <a:rPr lang="en-US" dirty="0"/>
              <a:t>______________________________</a:t>
            </a:r>
          </a:p>
          <a:p>
            <a:r>
              <a:rPr lang="en-US" dirty="0"/>
              <a:t>Total = 36,814 documents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6557A46-06D2-EC90-829F-310203AB3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3821181"/>
              </p:ext>
            </p:extLst>
          </p:nvPr>
        </p:nvGraphicFramePr>
        <p:xfrm>
          <a:off x="4064000" y="45720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1913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3C36-7D52-6C49-86DB-BB11AF781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Index Church Documents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5D46C-2F39-1D44-B453-933CC4BF0CC1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Field by Field</a:t>
            </a:r>
          </a:p>
        </p:txBody>
      </p:sp>
    </p:spTree>
    <p:extLst>
      <p:ext uri="{BB962C8B-B14F-4D97-AF65-F5344CB8AC3E}">
        <p14:creationId xmlns:p14="http://schemas.microsoft.com/office/powerpoint/2010/main" val="1480154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CDE96-53F7-704D-B971-C102C4EA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Searchable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89F5B-FB41-1646-BEA2-9A8E4B2B3D0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Title</a:t>
            </a:r>
          </a:p>
          <a:p>
            <a:r>
              <a:rPr lang="en-US" dirty="0"/>
              <a:t>Author</a:t>
            </a:r>
          </a:p>
          <a:p>
            <a:r>
              <a:rPr lang="en-US" dirty="0"/>
              <a:t>Language </a:t>
            </a:r>
          </a:p>
          <a:p>
            <a:r>
              <a:rPr lang="en-US" dirty="0"/>
              <a:t>Subject</a:t>
            </a:r>
          </a:p>
          <a:p>
            <a:r>
              <a:rPr lang="en-US" dirty="0"/>
              <a:t>Genre</a:t>
            </a:r>
          </a:p>
          <a:p>
            <a:r>
              <a:rPr lang="en-US" dirty="0"/>
              <a:t>Papal date</a:t>
            </a:r>
          </a:p>
        </p:txBody>
      </p:sp>
    </p:spTree>
    <p:extLst>
      <p:ext uri="{BB962C8B-B14F-4D97-AF65-F5344CB8AC3E}">
        <p14:creationId xmlns:p14="http://schemas.microsoft.com/office/powerpoint/2010/main" val="3907338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C0E2-FFBA-5849-AA59-FFB8E9EE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Papal vs. church documents</a:t>
            </a:r>
          </a:p>
        </p:txBody>
      </p:sp>
    </p:spTree>
    <p:extLst>
      <p:ext uri="{BB962C8B-B14F-4D97-AF65-F5344CB8AC3E}">
        <p14:creationId xmlns:p14="http://schemas.microsoft.com/office/powerpoint/2010/main" val="44905022"/>
      </p:ext>
    </p:extLst>
  </p:cSld>
  <p:clrMapOvr>
    <a:masterClrMapping/>
  </p:clrMapOvr>
</p:sld>
</file>

<file path=ppt/theme/theme1.xml><?xml version="1.0" encoding="utf-8"?>
<a:theme xmlns:a="http://schemas.openxmlformats.org/drawingml/2006/main" name="ATLA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ED4529460B344CAA6BEE0E073D296A" ma:contentTypeVersion="2" ma:contentTypeDescription="Create a new document." ma:contentTypeScope="" ma:versionID="78170411adfd45871af267297a541e3f">
  <xsd:schema xmlns:xsd="http://www.w3.org/2001/XMLSchema" xmlns:xs="http://www.w3.org/2001/XMLSchema" xmlns:p="http://schemas.microsoft.com/office/2006/metadata/properties" xmlns:ns2="c73f3b0c-0d21-4bba-a54b-aa531f8802ed" targetNamespace="http://schemas.microsoft.com/office/2006/metadata/properties" ma:root="true" ma:fieldsID="56a1866e2c9a9ec2eb75378dfc14ac92" ns2:_="">
    <xsd:import namespace="c73f3b0c-0d21-4bba-a54b-aa531f8802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3f3b0c-0d21-4bba-a54b-aa531f880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76C16A-F7D6-49C9-B13D-ED2EACE93608}">
  <ds:schemaRefs>
    <ds:schemaRef ds:uri="c73f3b0c-0d21-4bba-a54b-aa531f8802ed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5FAB372-4554-46C7-9A4D-504CB1292A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EA637F-9F56-4368-9FA2-7586B69FE0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3f3b0c-0d21-4bba-a54b-aa531f8802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2833</TotalTime>
  <Words>544</Words>
  <Application>Microsoft Office PowerPoint</Application>
  <PresentationFormat>Widescreen</PresentationFormat>
  <Paragraphs>103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Muli</vt:lpstr>
      <vt:lpstr>PT Sans</vt:lpstr>
      <vt:lpstr>ATLA Theme</vt:lpstr>
      <vt:lpstr>Searching in Atla’s Research Databases</vt:lpstr>
      <vt:lpstr>James Humble, Kathy Harty, Elyse Hayes and Andrew Kosmowski, “Catholic Documents 101: A Theological Librarian’s Guide to Identifying, Locating, and Using the Documents of the Catholic Church,” ATLA Summary of Proceedings 72 (2018), 211-218.</vt:lpstr>
      <vt:lpstr>Introduction</vt:lpstr>
      <vt:lpstr>RDB only includes church documents published in serials that we index</vt:lpstr>
      <vt:lpstr>Sources of Church Documents</vt:lpstr>
      <vt:lpstr>Documents by Number</vt:lpstr>
      <vt:lpstr>How We Index Church Documents</vt:lpstr>
      <vt:lpstr>Searchable fields</vt:lpstr>
      <vt:lpstr>Papal vs. church documents</vt:lpstr>
      <vt:lpstr>Church documents</vt:lpstr>
      <vt:lpstr>Papal documents</vt:lpstr>
      <vt:lpstr>What’s the title?</vt:lpstr>
      <vt:lpstr>What’s the title?</vt:lpstr>
      <vt:lpstr>Papal documents</vt:lpstr>
      <vt:lpstr>Papal documents</vt:lpstr>
      <vt:lpstr>Church documents</vt:lpstr>
      <vt:lpstr>Language</vt:lpstr>
      <vt:lpstr>Subject</vt:lpstr>
      <vt:lpstr>Genre</vt:lpstr>
      <vt:lpstr>Genre</vt:lpstr>
      <vt:lpstr>Subject</vt:lpstr>
      <vt:lpstr>Subject</vt:lpstr>
      <vt:lpstr>Papal date: YYYYMMDD</vt:lpstr>
      <vt:lpstr>Searching for Church Documents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Love</dc:creator>
  <cp:lastModifiedBy>Hughes, Barnaby</cp:lastModifiedBy>
  <cp:revision>40</cp:revision>
  <dcterms:created xsi:type="dcterms:W3CDTF">2019-07-31T12:02:27Z</dcterms:created>
  <dcterms:modified xsi:type="dcterms:W3CDTF">2023-09-28T14:14:02Z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0x010100A4ED4529460B344CAA6BEE0E073D296A</vt:lpwstr>
  </property>
</Properties>
</file>